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1"/>
  </p:notesMasterIdLst>
  <p:sldIdLst>
    <p:sldId id="256" r:id="rId2"/>
    <p:sldId id="264" r:id="rId3"/>
    <p:sldId id="257" r:id="rId4"/>
    <p:sldId id="258" r:id="rId5"/>
    <p:sldId id="259" r:id="rId6"/>
    <p:sldId id="262" r:id="rId7"/>
    <p:sldId id="261" r:id="rId8"/>
    <p:sldId id="263" r:id="rId9"/>
    <p:sldId id="265" r:id="rId10"/>
    <p:sldId id="267" r:id="rId11"/>
    <p:sldId id="268" r:id="rId12"/>
    <p:sldId id="270" r:id="rId13"/>
    <p:sldId id="271" r:id="rId14"/>
    <p:sldId id="282" r:id="rId15"/>
    <p:sldId id="281" r:id="rId16"/>
    <p:sldId id="272" r:id="rId17"/>
    <p:sldId id="273" r:id="rId18"/>
    <p:sldId id="280" r:id="rId19"/>
    <p:sldId id="274" r:id="rId2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1066" autoAdjust="0"/>
    <p:restoredTop sz="94807" autoAdjust="0"/>
  </p:normalViewPr>
  <p:slideViewPr>
    <p:cSldViewPr snapToObjects="1">
      <p:cViewPr varScale="1">
        <p:scale>
          <a:sx n="115" d="100"/>
          <a:sy n="115" d="100"/>
        </p:scale>
        <p:origin x="192" y="2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notesMaster" Target="notesMasters/notesMaster1.xml"/><Relationship Id="rId22" Type="http://schemas.openxmlformats.org/officeDocument/2006/relationships/presProps" Target="presProps.xml"/><Relationship Id="rId23" Type="http://schemas.openxmlformats.org/officeDocument/2006/relationships/viewProps" Target="viewProps.xml"/><Relationship Id="rId24" Type="http://schemas.openxmlformats.org/officeDocument/2006/relationships/theme" Target="theme/theme1.xml"/><Relationship Id="rId25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CDE70B0-C697-694C-968B-7D53CDD7CA57}" type="datetimeFigureOut">
              <a:rPr lang="en-US" smtClean="0"/>
              <a:t>11/17/16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D73911-76E2-1540-B1E8-469F899279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7658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D29663-D786-554E-90A5-0374BF557EBF}" type="datetimeFigureOut">
              <a:rPr lang="en-US" smtClean="0"/>
              <a:pPr/>
              <a:t>11/17/16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F0892B-4A0A-C34E-A517-F5525A40B7C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>
            <a:grpSpLocks noChangeAspect="1"/>
          </p:cNvGrpSpPr>
          <p:nvPr/>
        </p:nvGrpSpPr>
        <p:grpSpPr>
          <a:xfrm>
            <a:off x="2322839" y="3429000"/>
            <a:ext cx="4498321" cy="341043"/>
            <a:chOff x="2322843" y="4575608"/>
            <a:chExt cx="4498321" cy="341043"/>
          </a:xfrm>
        </p:grpSpPr>
        <p:cxnSp>
          <p:nvCxnSpPr>
            <p:cNvPr id="9" name="Straight Connector 2"/>
            <p:cNvCxnSpPr/>
            <p:nvPr/>
          </p:nvCxnSpPr>
          <p:spPr>
            <a:xfrm rot="10800000">
              <a:off x="3199144" y="4575608"/>
              <a:ext cx="2745720" cy="2488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6" name="TextBox 5"/>
            <p:cNvSpPr txBox="1"/>
            <p:nvPr/>
          </p:nvSpPr>
          <p:spPr>
            <a:xfrm>
              <a:off x="2322843" y="4575608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inode1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5068564" y="4578097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inode2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</p:grp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5" name="Group 44"/>
          <p:cNvGrpSpPr/>
          <p:nvPr/>
        </p:nvGrpSpPr>
        <p:grpSpPr>
          <a:xfrm>
            <a:off x="1905000" y="2025283"/>
            <a:ext cx="5334000" cy="2810828"/>
            <a:chOff x="1905000" y="2025283"/>
            <a:chExt cx="5334000" cy="2810828"/>
          </a:xfrm>
        </p:grpSpPr>
        <p:sp>
          <p:nvSpPr>
            <p:cNvPr id="2" name="TextBox 1"/>
            <p:cNvSpPr txBox="1"/>
            <p:nvPr/>
          </p:nvSpPr>
          <p:spPr>
            <a:xfrm>
              <a:off x="1905000" y="4497557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inode1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3" name="TextBox 2"/>
            <p:cNvSpPr txBox="1"/>
            <p:nvPr/>
          </p:nvSpPr>
          <p:spPr>
            <a:xfrm>
              <a:off x="4724400" y="4492403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inode2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5486400" y="4007131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inode3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2743200" y="4008894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inode4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1905000" y="2515838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inode5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4724400" y="2538005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inode6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5486400" y="2030566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inode7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2743200" y="2025283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inode8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cxnSp>
          <p:nvCxnSpPr>
            <p:cNvPr id="10" name="Straight Connector 2"/>
            <p:cNvCxnSpPr/>
            <p:nvPr/>
          </p:nvCxnSpPr>
          <p:spPr>
            <a:xfrm rot="10800000">
              <a:off x="3199486" y="4661681"/>
              <a:ext cx="1940141" cy="1758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5400000">
              <a:off x="2209447" y="3673396"/>
              <a:ext cx="1980085" cy="1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5400000">
              <a:off x="4150464" y="3672517"/>
              <a:ext cx="1978327" cy="1758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rot="10800000" flipV="1">
              <a:off x="5139630" y="4178171"/>
              <a:ext cx="801361" cy="483508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flipV="1">
              <a:off x="3199490" y="2194560"/>
              <a:ext cx="970071" cy="487032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2"/>
            <p:cNvCxnSpPr/>
            <p:nvPr/>
          </p:nvCxnSpPr>
          <p:spPr>
            <a:xfrm rot="10800000">
              <a:off x="3199490" y="2681593"/>
              <a:ext cx="1940141" cy="1758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2"/>
            <p:cNvCxnSpPr/>
            <p:nvPr/>
          </p:nvCxnSpPr>
          <p:spPr>
            <a:xfrm rot="10800000" flipV="1">
              <a:off x="4169562" y="2194560"/>
              <a:ext cx="1771430" cy="2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V="1">
              <a:off x="5136989" y="2199843"/>
              <a:ext cx="805761" cy="485272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rot="5400000">
              <a:off x="4952707" y="3188128"/>
              <a:ext cx="1978327" cy="1758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 flipV="1">
              <a:off x="3197731" y="4176408"/>
              <a:ext cx="970071" cy="487032"/>
            </a:xfrm>
            <a:prstGeom prst="line">
              <a:avLst/>
            </a:prstGeom>
            <a:ln w="19050" cap="flat" cmpd="sng" algn="ctr">
              <a:solidFill>
                <a:schemeClr val="tx1"/>
              </a:solidFill>
              <a:prstDash val="sysDash"/>
              <a:round/>
              <a:headEnd type="oval" w="med" len="med"/>
              <a:tailEnd type="oval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"/>
            <p:cNvCxnSpPr/>
            <p:nvPr/>
          </p:nvCxnSpPr>
          <p:spPr>
            <a:xfrm rot="10800000" flipV="1">
              <a:off x="4167802" y="4176408"/>
              <a:ext cx="1773189" cy="2"/>
            </a:xfrm>
            <a:prstGeom prst="line">
              <a:avLst/>
            </a:prstGeom>
            <a:ln w="19050" cap="flat" cmpd="sng" algn="ctr">
              <a:solidFill>
                <a:schemeClr val="tx1"/>
              </a:solidFill>
              <a:prstDash val="sysDash"/>
              <a:round/>
              <a:headEnd type="oval" w="med" len="med"/>
              <a:tailEnd type="oval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5400000">
              <a:off x="3181275" y="3188127"/>
              <a:ext cx="1978327" cy="1758"/>
            </a:xfrm>
            <a:prstGeom prst="line">
              <a:avLst/>
            </a:prstGeom>
            <a:ln w="19050" cap="flat" cmpd="sng" algn="ctr">
              <a:solidFill>
                <a:schemeClr val="tx1"/>
              </a:solidFill>
              <a:prstDash val="dash"/>
              <a:round/>
              <a:headEnd type="oval" w="med" len="med"/>
              <a:tailEnd type="oval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rot="5400000">
              <a:off x="4306310" y="3028759"/>
              <a:ext cx="2468880" cy="800483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flipV="1">
              <a:off x="3197731" y="4178172"/>
              <a:ext cx="2743260" cy="484388"/>
            </a:xfrm>
            <a:prstGeom prst="line">
              <a:avLst/>
            </a:prstGeom>
            <a:ln w="19050" cap="flat" cmpd="sng" algn="ctr">
              <a:solidFill>
                <a:schemeClr val="tx1"/>
              </a:solidFill>
              <a:prstDash val="dash"/>
              <a:round/>
              <a:headEnd type="oval" w="med" len="med"/>
              <a:tailEnd type="oval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 rot="10800000" flipV="1">
              <a:off x="3203009" y="2199842"/>
              <a:ext cx="2737983" cy="481749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rot="5400000">
              <a:off x="3180836" y="2707288"/>
              <a:ext cx="1978326" cy="1933980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flipV="1">
              <a:off x="3199491" y="2199843"/>
              <a:ext cx="2741500" cy="2463598"/>
            </a:xfrm>
            <a:prstGeom prst="line">
              <a:avLst/>
            </a:prstGeom>
            <a:ln w="19050" cap="flat" cmpd="sng" algn="ctr">
              <a:solidFill>
                <a:schemeClr val="tx1"/>
              </a:solidFill>
              <a:prstDash val="sysDash"/>
              <a:round/>
              <a:headEnd type="oval" w="med" len="med"/>
              <a:tailEnd type="oval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 rot="5400000" flipH="1" flipV="1">
              <a:off x="2453164" y="2944407"/>
              <a:ext cx="2467998" cy="968309"/>
            </a:xfrm>
            <a:prstGeom prst="line">
              <a:avLst/>
            </a:prstGeom>
            <a:ln w="19050" cap="flat" cmpd="sng" algn="ctr">
              <a:solidFill>
                <a:schemeClr val="tx1"/>
              </a:solidFill>
              <a:prstDash val="dash"/>
              <a:round/>
              <a:headEnd type="oval" w="med" len="med"/>
              <a:tailEnd type="oval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 rot="5400000" flipH="1" flipV="1">
              <a:off x="4068751" y="2302409"/>
              <a:ext cx="1976566" cy="1771432"/>
            </a:xfrm>
            <a:prstGeom prst="line">
              <a:avLst/>
            </a:prstGeom>
            <a:ln w="19050" cap="flat" cmpd="sng" algn="ctr">
              <a:solidFill>
                <a:schemeClr val="tx1"/>
              </a:solidFill>
              <a:prstDash val="dash"/>
              <a:round/>
              <a:headEnd type="oval" w="med" len="med"/>
              <a:tailEnd type="oval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9" name="Group 68"/>
          <p:cNvGrpSpPr/>
          <p:nvPr/>
        </p:nvGrpSpPr>
        <p:grpSpPr>
          <a:xfrm>
            <a:off x="1750839" y="531241"/>
            <a:ext cx="5944796" cy="5564759"/>
            <a:chOff x="1750839" y="531241"/>
            <a:chExt cx="5944796" cy="5564759"/>
          </a:xfrm>
        </p:grpSpPr>
        <p:grpSp>
          <p:nvGrpSpPr>
            <p:cNvPr id="37" name="Group 36"/>
            <p:cNvGrpSpPr>
              <a:grpSpLocks noChangeAspect="1"/>
            </p:cNvGrpSpPr>
            <p:nvPr/>
          </p:nvGrpSpPr>
          <p:grpSpPr>
            <a:xfrm>
              <a:off x="1905000" y="1857769"/>
              <a:ext cx="4978914" cy="3162709"/>
              <a:chOff x="1905000" y="1857769"/>
              <a:chExt cx="4978914" cy="3162709"/>
            </a:xfrm>
          </p:grpSpPr>
          <p:sp>
            <p:nvSpPr>
              <p:cNvPr id="2" name="TextBox 1"/>
              <p:cNvSpPr txBox="1"/>
              <p:nvPr/>
            </p:nvSpPr>
            <p:spPr>
              <a:xfrm>
                <a:off x="2284551" y="4649742"/>
                <a:ext cx="1752600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i="1" dirty="0" smtClean="0">
                    <a:latin typeface="Helvetica"/>
                    <a:cs typeface="Helvetica"/>
                  </a:rPr>
                  <a:t>inode1</a:t>
                </a:r>
                <a:endParaRPr lang="en-US" sz="1600" i="1" dirty="0">
                  <a:latin typeface="Helvetica"/>
                  <a:cs typeface="Helvetica"/>
                </a:endParaRPr>
              </a:p>
            </p:txBody>
          </p:sp>
          <p:sp>
            <p:nvSpPr>
              <p:cNvPr id="3" name="TextBox 2"/>
              <p:cNvSpPr txBox="1"/>
              <p:nvPr/>
            </p:nvSpPr>
            <p:spPr>
              <a:xfrm>
                <a:off x="4397698" y="4681924"/>
                <a:ext cx="1752600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i="1" dirty="0" smtClean="0">
                    <a:latin typeface="Helvetica"/>
                    <a:cs typeface="Helvetica"/>
                  </a:rPr>
                  <a:t>inode2</a:t>
                </a:r>
                <a:endParaRPr lang="en-US" sz="1600" i="1" dirty="0">
                  <a:latin typeface="Helvetica"/>
                  <a:cs typeface="Helvetica"/>
                </a:endParaRPr>
              </a:p>
            </p:txBody>
          </p:sp>
          <p:sp>
            <p:nvSpPr>
              <p:cNvPr id="4" name="TextBox 3"/>
              <p:cNvSpPr txBox="1"/>
              <p:nvPr/>
            </p:nvSpPr>
            <p:spPr>
              <a:xfrm>
                <a:off x="5131314" y="4230148"/>
                <a:ext cx="1752600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i="1" dirty="0" smtClean="0">
                    <a:latin typeface="Helvetica"/>
                    <a:cs typeface="Helvetica"/>
                  </a:rPr>
                  <a:t>inode3</a:t>
                </a:r>
                <a:endParaRPr lang="en-US" sz="1600" i="1" dirty="0">
                  <a:latin typeface="Helvetica"/>
                  <a:cs typeface="Helvetica"/>
                </a:endParaRPr>
              </a:p>
            </p:txBody>
          </p:sp>
          <p:sp>
            <p:nvSpPr>
              <p:cNvPr id="5" name="TextBox 4"/>
              <p:cNvSpPr txBox="1"/>
              <p:nvPr/>
            </p:nvSpPr>
            <p:spPr>
              <a:xfrm>
                <a:off x="2926979" y="3930882"/>
                <a:ext cx="1752600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i="1" dirty="0" smtClean="0">
                    <a:latin typeface="Helvetica"/>
                    <a:cs typeface="Helvetica"/>
                  </a:rPr>
                  <a:t>inode4</a:t>
                </a:r>
                <a:endParaRPr lang="en-US" sz="1600" i="1" dirty="0">
                  <a:latin typeface="Helvetica"/>
                  <a:cs typeface="Helvetica"/>
                </a:endParaRPr>
              </a:p>
            </p:txBody>
          </p:sp>
          <p:sp>
            <p:nvSpPr>
              <p:cNvPr id="6" name="TextBox 5"/>
              <p:cNvSpPr txBox="1"/>
              <p:nvPr/>
            </p:nvSpPr>
            <p:spPr>
              <a:xfrm>
                <a:off x="1905000" y="2515838"/>
                <a:ext cx="1752600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i="1" dirty="0" smtClean="0">
                    <a:latin typeface="Helvetica"/>
                    <a:cs typeface="Helvetica"/>
                  </a:rPr>
                  <a:t>inode5</a:t>
                </a:r>
                <a:endParaRPr lang="en-US" sz="1600" i="1" dirty="0">
                  <a:latin typeface="Helvetica"/>
                  <a:cs typeface="Helvetica"/>
                </a:endParaRPr>
              </a:p>
            </p:txBody>
          </p:sp>
          <p:sp>
            <p:nvSpPr>
              <p:cNvPr id="7" name="TextBox 6"/>
              <p:cNvSpPr txBox="1"/>
              <p:nvPr/>
            </p:nvSpPr>
            <p:spPr>
              <a:xfrm>
                <a:off x="3886200" y="2667000"/>
                <a:ext cx="1752600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i="1" dirty="0" smtClean="0">
                    <a:latin typeface="Helvetica"/>
                    <a:cs typeface="Helvetica"/>
                  </a:rPr>
                  <a:t>inode6</a:t>
                </a:r>
                <a:endParaRPr lang="en-US" sz="1600" i="1" dirty="0">
                  <a:latin typeface="Helvetica"/>
                  <a:cs typeface="Helvetica"/>
                </a:endParaRPr>
              </a:p>
            </p:txBody>
          </p:sp>
          <p:sp>
            <p:nvSpPr>
              <p:cNvPr id="8" name="TextBox 7"/>
              <p:cNvSpPr txBox="1"/>
              <p:nvPr/>
            </p:nvSpPr>
            <p:spPr>
              <a:xfrm>
                <a:off x="5131314" y="1873450"/>
                <a:ext cx="1752600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i="1" dirty="0" smtClean="0">
                    <a:latin typeface="Helvetica"/>
                    <a:cs typeface="Helvetica"/>
                  </a:rPr>
                  <a:t>inode7</a:t>
                </a:r>
                <a:endParaRPr lang="en-US" sz="1600" i="1" dirty="0">
                  <a:latin typeface="Helvetica"/>
                  <a:cs typeface="Helvetica"/>
                </a:endParaRPr>
              </a:p>
            </p:txBody>
          </p:sp>
          <p:sp>
            <p:nvSpPr>
              <p:cNvPr id="9" name="TextBox 8"/>
              <p:cNvSpPr txBox="1"/>
              <p:nvPr/>
            </p:nvSpPr>
            <p:spPr>
              <a:xfrm>
                <a:off x="3201224" y="1857769"/>
                <a:ext cx="1752600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i="1" dirty="0" smtClean="0">
                    <a:latin typeface="Helvetica"/>
                    <a:cs typeface="Helvetica"/>
                  </a:rPr>
                  <a:t>inode8</a:t>
                </a:r>
                <a:endParaRPr lang="en-US" sz="1600" i="1" dirty="0">
                  <a:latin typeface="Helvetica"/>
                  <a:cs typeface="Helvetica"/>
                </a:endParaRPr>
              </a:p>
            </p:txBody>
          </p:sp>
          <p:grpSp>
            <p:nvGrpSpPr>
              <p:cNvPr id="36" name="Group 35"/>
              <p:cNvGrpSpPr>
                <a:grpSpLocks noChangeAspect="1"/>
              </p:cNvGrpSpPr>
              <p:nvPr/>
            </p:nvGrpSpPr>
            <p:grpSpPr>
              <a:xfrm>
                <a:off x="3197731" y="2194560"/>
                <a:ext cx="2745019" cy="2468880"/>
                <a:chOff x="3313113" y="2405828"/>
                <a:chExt cx="2479675" cy="2230229"/>
              </a:xfrm>
            </p:grpSpPr>
            <p:cxnSp>
              <p:nvCxnSpPr>
                <p:cNvPr id="10" name="Straight Connector 2"/>
                <p:cNvCxnSpPr/>
                <p:nvPr/>
              </p:nvCxnSpPr>
              <p:spPr>
                <a:xfrm rot="10800000">
                  <a:off x="3314698" y="4634468"/>
                  <a:ext cx="1752600" cy="1588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1" name="Straight Connector 10"/>
                <p:cNvCxnSpPr/>
                <p:nvPr/>
              </p:nvCxnSpPr>
              <p:spPr>
                <a:xfrm rot="5400000">
                  <a:off x="2420360" y="3741714"/>
                  <a:ext cx="1788683" cy="1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" name="Straight Connector 11"/>
                <p:cNvCxnSpPr/>
                <p:nvPr/>
              </p:nvCxnSpPr>
              <p:spPr>
                <a:xfrm rot="5400000">
                  <a:off x="4173751" y="3740920"/>
                  <a:ext cx="1787095" cy="1588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" name="Straight Connector 13"/>
                <p:cNvCxnSpPr/>
                <p:nvPr/>
              </p:nvCxnSpPr>
              <p:spPr>
                <a:xfrm rot="10800000" flipV="1">
                  <a:off x="5067301" y="4197696"/>
                  <a:ext cx="723898" cy="43677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" name="Straight Connector 14"/>
                <p:cNvCxnSpPr/>
                <p:nvPr/>
              </p:nvCxnSpPr>
              <p:spPr>
                <a:xfrm flipV="1">
                  <a:off x="3314702" y="2405828"/>
                  <a:ext cx="876300" cy="43995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8" name="Straight Connector 2"/>
                <p:cNvCxnSpPr/>
                <p:nvPr/>
              </p:nvCxnSpPr>
              <p:spPr>
                <a:xfrm rot="10800000">
                  <a:off x="3314702" y="2845783"/>
                  <a:ext cx="1752600" cy="1588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" name="Straight Connector 2"/>
                <p:cNvCxnSpPr/>
                <p:nvPr/>
              </p:nvCxnSpPr>
              <p:spPr>
                <a:xfrm rot="10800000" flipV="1">
                  <a:off x="4191003" y="2405828"/>
                  <a:ext cx="1600197" cy="2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2" name="Straight Connector 21"/>
                <p:cNvCxnSpPr/>
                <p:nvPr/>
              </p:nvCxnSpPr>
              <p:spPr>
                <a:xfrm flipV="1">
                  <a:off x="5064915" y="2410600"/>
                  <a:ext cx="727873" cy="43836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" name="Straight Connector 24"/>
                <p:cNvCxnSpPr/>
                <p:nvPr/>
              </p:nvCxnSpPr>
              <p:spPr>
                <a:xfrm rot="5400000">
                  <a:off x="4898446" y="3303354"/>
                  <a:ext cx="1787095" cy="1588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" name="Straight Connector 26"/>
                <p:cNvCxnSpPr/>
                <p:nvPr/>
              </p:nvCxnSpPr>
              <p:spPr>
                <a:xfrm flipV="1">
                  <a:off x="3313113" y="4196103"/>
                  <a:ext cx="876300" cy="439954"/>
                </a:xfrm>
                <a:prstGeom prst="line">
                  <a:avLst/>
                </a:prstGeom>
                <a:ln w="19050" cap="flat" cmpd="sng" algn="ctr">
                  <a:solidFill>
                    <a:schemeClr val="tx1"/>
                  </a:solidFill>
                  <a:prstDash val="sysDash"/>
                  <a:round/>
                  <a:headEnd type="oval" w="med" len="med"/>
                  <a:tailEnd type="oval" w="med" len="med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" name="Straight Connector 2"/>
                <p:cNvCxnSpPr/>
                <p:nvPr/>
              </p:nvCxnSpPr>
              <p:spPr>
                <a:xfrm rot="10800000" flipV="1">
                  <a:off x="4189413" y="4196103"/>
                  <a:ext cx="1601786" cy="2"/>
                </a:xfrm>
                <a:prstGeom prst="line">
                  <a:avLst/>
                </a:prstGeom>
                <a:ln w="19050" cap="flat" cmpd="sng" algn="ctr">
                  <a:solidFill>
                    <a:schemeClr val="tx1"/>
                  </a:solidFill>
                  <a:prstDash val="sysDash"/>
                  <a:round/>
                  <a:headEnd type="oval" w="med" len="med"/>
                  <a:tailEnd type="oval" w="med" len="med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" name="Straight Connector 28"/>
                <p:cNvCxnSpPr/>
                <p:nvPr/>
              </p:nvCxnSpPr>
              <p:spPr>
                <a:xfrm rot="5400000">
                  <a:off x="3298248" y="3303353"/>
                  <a:ext cx="1787095" cy="1588"/>
                </a:xfrm>
                <a:prstGeom prst="line">
                  <a:avLst/>
                </a:prstGeom>
                <a:ln w="19050" cap="flat" cmpd="sng" algn="ctr">
                  <a:solidFill>
                    <a:schemeClr val="tx1"/>
                  </a:solidFill>
                  <a:prstDash val="sysDash"/>
                  <a:round/>
                  <a:headEnd type="oval" w="med" len="med"/>
                  <a:tailEnd type="oval" w="med" len="med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cxnSp>
          <p:nvCxnSpPr>
            <p:cNvPr id="16" name="Straight Arrow Connector 15"/>
            <p:cNvCxnSpPr/>
            <p:nvPr/>
          </p:nvCxnSpPr>
          <p:spPr>
            <a:xfrm>
              <a:off x="5638800" y="3429000"/>
              <a:ext cx="1872476" cy="0"/>
            </a:xfrm>
            <a:prstGeom prst="straightConnector1">
              <a:avLst/>
            </a:prstGeom>
            <a:ln w="50800">
              <a:headEnd type="oval"/>
              <a:tailEnd type="stealth" w="lg" len="lg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Arrow Connector 25"/>
            <p:cNvCxnSpPr/>
            <p:nvPr/>
          </p:nvCxnSpPr>
          <p:spPr>
            <a:xfrm>
              <a:off x="4724400" y="4632273"/>
              <a:ext cx="0" cy="1463727"/>
            </a:xfrm>
            <a:prstGeom prst="straightConnector1">
              <a:avLst/>
            </a:prstGeom>
            <a:ln w="50800">
              <a:headEnd type="none"/>
              <a:tailEnd type="stealth" w="lg" len="lg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Arrow Connector 29"/>
            <p:cNvCxnSpPr/>
            <p:nvPr/>
          </p:nvCxnSpPr>
          <p:spPr>
            <a:xfrm flipV="1">
              <a:off x="4724400" y="533400"/>
              <a:ext cx="0" cy="1830216"/>
            </a:xfrm>
            <a:prstGeom prst="straightConnector1">
              <a:avLst/>
            </a:prstGeom>
            <a:ln w="50800">
              <a:headEnd type="oval"/>
              <a:tailEnd type="stealth" w="lg" len="lg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Arrow Connector 30"/>
            <p:cNvCxnSpPr/>
            <p:nvPr/>
          </p:nvCxnSpPr>
          <p:spPr>
            <a:xfrm flipV="1">
              <a:off x="5940991" y="2164353"/>
              <a:ext cx="655885" cy="450462"/>
            </a:xfrm>
            <a:prstGeom prst="straightConnector1">
              <a:avLst/>
            </a:prstGeom>
            <a:ln w="50800">
              <a:headEnd type="none"/>
              <a:tailEnd type="stealth" w="lg" len="lg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Arrow Connector 31"/>
            <p:cNvCxnSpPr/>
            <p:nvPr/>
          </p:nvCxnSpPr>
          <p:spPr>
            <a:xfrm flipH="1">
              <a:off x="2646535" y="3518915"/>
              <a:ext cx="1573874" cy="1038219"/>
            </a:xfrm>
            <a:prstGeom prst="straightConnector1">
              <a:avLst/>
            </a:prstGeom>
            <a:ln w="50800">
              <a:headEnd type="oval"/>
              <a:tailEnd type="stealth" w="lg" len="lg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Arrow Connector 32"/>
            <p:cNvCxnSpPr/>
            <p:nvPr/>
          </p:nvCxnSpPr>
          <p:spPr>
            <a:xfrm flipH="1">
              <a:off x="1905000" y="3429000"/>
              <a:ext cx="1292731" cy="0"/>
            </a:xfrm>
            <a:prstGeom prst="straightConnector1">
              <a:avLst/>
            </a:prstGeom>
            <a:ln w="50800">
              <a:headEnd type="none"/>
              <a:tailEnd type="stealth" w="lg" len="lg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4" name="TextBox 33"/>
            <p:cNvSpPr txBox="1"/>
            <p:nvPr/>
          </p:nvSpPr>
          <p:spPr>
            <a:xfrm>
              <a:off x="1750839" y="2992211"/>
              <a:ext cx="9144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>
                  <a:solidFill>
                    <a:schemeClr val="tx2"/>
                  </a:solidFill>
                  <a:latin typeface="Helvetica"/>
                  <a:cs typeface="Helvetica"/>
                </a:rPr>
                <a:t>f</a:t>
              </a:r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ace1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35" name="TextBox 34"/>
            <p:cNvSpPr txBox="1"/>
            <p:nvPr/>
          </p:nvSpPr>
          <p:spPr>
            <a:xfrm>
              <a:off x="6781235" y="2992211"/>
              <a:ext cx="9144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face2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38" name="TextBox 37"/>
            <p:cNvSpPr txBox="1"/>
            <p:nvPr/>
          </p:nvSpPr>
          <p:spPr>
            <a:xfrm>
              <a:off x="1797608" y="4341782"/>
              <a:ext cx="9144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face3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39" name="TextBox 38"/>
            <p:cNvSpPr txBox="1"/>
            <p:nvPr/>
          </p:nvSpPr>
          <p:spPr>
            <a:xfrm>
              <a:off x="6406801" y="2212004"/>
              <a:ext cx="9144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face4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40" name="TextBox 39"/>
            <p:cNvSpPr txBox="1"/>
            <p:nvPr/>
          </p:nvSpPr>
          <p:spPr>
            <a:xfrm>
              <a:off x="4746800" y="531241"/>
              <a:ext cx="9144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face6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41" name="TextBox 40"/>
            <p:cNvSpPr txBox="1"/>
            <p:nvPr/>
          </p:nvSpPr>
          <p:spPr>
            <a:xfrm>
              <a:off x="4732914" y="5668700"/>
              <a:ext cx="9144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face5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cxnSp>
          <p:nvCxnSpPr>
            <p:cNvPr id="51" name="Straight Arrow Connector 50"/>
            <p:cNvCxnSpPr/>
            <p:nvPr/>
          </p:nvCxnSpPr>
          <p:spPr>
            <a:xfrm flipH="1">
              <a:off x="3174312" y="3429000"/>
              <a:ext cx="533400" cy="0"/>
            </a:xfrm>
            <a:prstGeom prst="straightConnector1">
              <a:avLst/>
            </a:prstGeom>
            <a:ln w="50800">
              <a:prstDash val="sysDash"/>
              <a:headEnd type="oval"/>
              <a:tailEnd type="none" w="lg" len="lg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Arrow Connector 56"/>
            <p:cNvCxnSpPr/>
            <p:nvPr/>
          </p:nvCxnSpPr>
          <p:spPr>
            <a:xfrm>
              <a:off x="4724400" y="4419600"/>
              <a:ext cx="3762" cy="327054"/>
            </a:xfrm>
            <a:prstGeom prst="straightConnector1">
              <a:avLst/>
            </a:prstGeom>
            <a:ln w="50800">
              <a:prstDash val="sysDash"/>
              <a:headEnd type="oval"/>
              <a:tailEnd type="none" w="lg" len="lg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Arrow Connector 57"/>
            <p:cNvCxnSpPr/>
            <p:nvPr/>
          </p:nvCxnSpPr>
          <p:spPr>
            <a:xfrm flipV="1">
              <a:off x="5052639" y="2571201"/>
              <a:ext cx="912787" cy="599067"/>
            </a:xfrm>
            <a:prstGeom prst="straightConnector1">
              <a:avLst/>
            </a:prstGeom>
            <a:ln w="50800">
              <a:prstDash val="sysDash"/>
              <a:headEnd type="oval"/>
              <a:tailEnd type="none" w="lg" len="lg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613743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1819571" y="1642646"/>
            <a:ext cx="5502382" cy="3595797"/>
            <a:chOff x="1819571" y="1642646"/>
            <a:chExt cx="5502382" cy="3595797"/>
          </a:xfrm>
        </p:grpSpPr>
        <p:cxnSp>
          <p:nvCxnSpPr>
            <p:cNvPr id="8" name="Straight Connector 7"/>
            <p:cNvCxnSpPr/>
            <p:nvPr/>
          </p:nvCxnSpPr>
          <p:spPr>
            <a:xfrm rot="10800000">
              <a:off x="3202434" y="4825548"/>
              <a:ext cx="2741611" cy="2484"/>
            </a:xfrm>
            <a:prstGeom prst="line">
              <a:avLst/>
            </a:prstGeom>
            <a:ln>
              <a:solidFill>
                <a:schemeClr val="tx1"/>
              </a:solidFill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rot="16200000" flipH="1">
              <a:off x="1803410" y="3429002"/>
              <a:ext cx="2795574" cy="2483"/>
            </a:xfrm>
            <a:prstGeom prst="line">
              <a:avLst/>
            </a:prstGeom>
            <a:ln>
              <a:solidFill>
                <a:schemeClr val="tx1"/>
              </a:solidFill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rot="16200000" flipH="1">
              <a:off x="4545021" y="3429003"/>
              <a:ext cx="2794330" cy="1237"/>
            </a:xfrm>
            <a:prstGeom prst="line">
              <a:avLst/>
            </a:prstGeom>
            <a:ln>
              <a:solidFill>
                <a:schemeClr val="tx1"/>
              </a:solidFill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10800000">
              <a:off x="3199957" y="2029968"/>
              <a:ext cx="2741611" cy="2484"/>
            </a:xfrm>
            <a:prstGeom prst="line">
              <a:avLst/>
            </a:prstGeom>
            <a:ln>
              <a:solidFill>
                <a:schemeClr val="tx1"/>
              </a:solidFill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4" name="TextBox 3"/>
            <p:cNvSpPr txBox="1"/>
            <p:nvPr/>
          </p:nvSpPr>
          <p:spPr>
            <a:xfrm>
              <a:off x="3694462" y="4899889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inode5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5562600" y="3255378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inode6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3694462" y="1642646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inode</a:t>
              </a:r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7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1819571" y="3255378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inode8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3695700" y="3064914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inode9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2" name="Oval 1"/>
            <p:cNvSpPr/>
            <p:nvPr/>
          </p:nvSpPr>
          <p:spPr>
            <a:xfrm>
              <a:off x="4495800" y="3348455"/>
              <a:ext cx="152400" cy="1524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Oval 13"/>
            <p:cNvSpPr/>
            <p:nvPr/>
          </p:nvSpPr>
          <p:spPr>
            <a:xfrm>
              <a:off x="5855754" y="3352800"/>
              <a:ext cx="152400" cy="1524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Oval 14"/>
            <p:cNvSpPr/>
            <p:nvPr/>
          </p:nvSpPr>
          <p:spPr>
            <a:xfrm>
              <a:off x="3123755" y="3348455"/>
              <a:ext cx="152400" cy="1524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 dirty="0"/>
            </a:p>
          </p:txBody>
        </p:sp>
        <p:sp>
          <p:nvSpPr>
            <p:cNvPr id="16" name="Oval 15"/>
            <p:cNvSpPr/>
            <p:nvPr/>
          </p:nvSpPr>
          <p:spPr>
            <a:xfrm>
              <a:off x="4495800" y="1981200"/>
              <a:ext cx="152400" cy="1524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Oval 16"/>
            <p:cNvSpPr/>
            <p:nvPr/>
          </p:nvSpPr>
          <p:spPr>
            <a:xfrm>
              <a:off x="4494562" y="4749348"/>
              <a:ext cx="152400" cy="1524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TextBox 22"/>
            <p:cNvSpPr txBox="1"/>
            <p:nvPr/>
          </p:nvSpPr>
          <p:spPr>
            <a:xfrm>
              <a:off x="1826132" y="4648200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inode1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24" name="Oval 23"/>
            <p:cNvSpPr/>
            <p:nvPr/>
          </p:nvSpPr>
          <p:spPr>
            <a:xfrm>
              <a:off x="3130316" y="4741277"/>
              <a:ext cx="152400" cy="1524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 dirty="0"/>
            </a:p>
          </p:txBody>
        </p:sp>
        <p:sp>
          <p:nvSpPr>
            <p:cNvPr id="25" name="TextBox 24"/>
            <p:cNvSpPr txBox="1"/>
            <p:nvPr/>
          </p:nvSpPr>
          <p:spPr>
            <a:xfrm>
              <a:off x="1819571" y="1863262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inode4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26" name="Oval 25"/>
            <p:cNvSpPr/>
            <p:nvPr/>
          </p:nvSpPr>
          <p:spPr>
            <a:xfrm>
              <a:off x="3123755" y="1956339"/>
              <a:ext cx="152400" cy="1524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 dirty="0"/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5569353" y="1864856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inode3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28" name="Oval 27"/>
            <p:cNvSpPr/>
            <p:nvPr/>
          </p:nvSpPr>
          <p:spPr>
            <a:xfrm>
              <a:off x="5862507" y="1962278"/>
              <a:ext cx="152400" cy="1524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5569353" y="4644128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chemeClr val="tx2"/>
                  </a:solidFill>
                  <a:latin typeface="Helvetica"/>
                  <a:cs typeface="Helvetica"/>
                </a:rPr>
                <a:t>inode2</a:t>
              </a:r>
              <a:endParaRPr lang="en-US" sz="1600" b="1" i="1" dirty="0">
                <a:solidFill>
                  <a:schemeClr val="tx2"/>
                </a:solidFill>
                <a:latin typeface="Helvetica"/>
                <a:cs typeface="Helvetica"/>
              </a:endParaRPr>
            </a:p>
          </p:txBody>
        </p:sp>
        <p:sp>
          <p:nvSpPr>
            <p:cNvPr id="30" name="Oval 29"/>
            <p:cNvSpPr/>
            <p:nvPr/>
          </p:nvSpPr>
          <p:spPr>
            <a:xfrm>
              <a:off x="5862507" y="4741550"/>
              <a:ext cx="152400" cy="1524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90871249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1611401" y="1989080"/>
            <a:ext cx="5932399" cy="2920548"/>
            <a:chOff x="1611401" y="1989080"/>
            <a:chExt cx="5932399" cy="2920548"/>
          </a:xfrm>
        </p:grpSpPr>
        <p:grpSp>
          <p:nvGrpSpPr>
            <p:cNvPr id="3" name="Group 2"/>
            <p:cNvGrpSpPr/>
            <p:nvPr/>
          </p:nvGrpSpPr>
          <p:grpSpPr>
            <a:xfrm>
              <a:off x="4659401" y="1989080"/>
              <a:ext cx="2884399" cy="2920548"/>
              <a:chOff x="3123755" y="1981200"/>
              <a:chExt cx="2884399" cy="2920548"/>
            </a:xfrm>
          </p:grpSpPr>
          <p:cxnSp>
            <p:nvCxnSpPr>
              <p:cNvPr id="19" name="Straight Connector 18"/>
              <p:cNvCxnSpPr/>
              <p:nvPr/>
            </p:nvCxnSpPr>
            <p:spPr>
              <a:xfrm rot="10800000">
                <a:off x="3200400" y="3426515"/>
                <a:ext cx="2741611" cy="2484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Straight Connector 19"/>
              <p:cNvCxnSpPr/>
              <p:nvPr/>
            </p:nvCxnSpPr>
            <p:spPr>
              <a:xfrm rot="16200000" flipH="1">
                <a:off x="3176373" y="3436824"/>
                <a:ext cx="2794330" cy="1237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8" name="Group 17"/>
              <p:cNvGrpSpPr/>
              <p:nvPr/>
            </p:nvGrpSpPr>
            <p:grpSpPr>
              <a:xfrm>
                <a:off x="3123755" y="1981200"/>
                <a:ext cx="2884399" cy="2920548"/>
                <a:chOff x="3123755" y="1981200"/>
                <a:chExt cx="2884399" cy="2920548"/>
              </a:xfrm>
            </p:grpSpPr>
            <p:cxnSp>
              <p:nvCxnSpPr>
                <p:cNvPr id="8" name="Straight Connector 7"/>
                <p:cNvCxnSpPr/>
                <p:nvPr/>
              </p:nvCxnSpPr>
              <p:spPr>
                <a:xfrm rot="10800000">
                  <a:off x="3202434" y="482554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" name="Straight Connector 8"/>
                <p:cNvCxnSpPr/>
                <p:nvPr/>
              </p:nvCxnSpPr>
              <p:spPr>
                <a:xfrm rot="16200000" flipH="1">
                  <a:off x="1803410" y="3429002"/>
                  <a:ext cx="2795574" cy="2483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" name="Straight Connector 9"/>
                <p:cNvCxnSpPr/>
                <p:nvPr/>
              </p:nvCxnSpPr>
              <p:spPr>
                <a:xfrm rot="16200000" flipH="1">
                  <a:off x="4545021" y="3429003"/>
                  <a:ext cx="2794330" cy="1237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1" name="Straight Connector 10"/>
                <p:cNvCxnSpPr/>
                <p:nvPr/>
              </p:nvCxnSpPr>
              <p:spPr>
                <a:xfrm rot="10800000">
                  <a:off x="3199957" y="202996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" name="Oval 1"/>
                <p:cNvSpPr/>
                <p:nvPr/>
              </p:nvSpPr>
              <p:spPr>
                <a:xfrm>
                  <a:off x="4495800" y="3348455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4" name="Oval 13"/>
                <p:cNvSpPr/>
                <p:nvPr/>
              </p:nvSpPr>
              <p:spPr>
                <a:xfrm>
                  <a:off x="5855754" y="3352800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5" name="Oval 14"/>
                <p:cNvSpPr/>
                <p:nvPr/>
              </p:nvSpPr>
              <p:spPr>
                <a:xfrm>
                  <a:off x="3123755" y="3348455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b="1" dirty="0"/>
                </a:p>
              </p:txBody>
            </p:sp>
            <p:sp>
              <p:nvSpPr>
                <p:cNvPr id="16" name="Oval 15"/>
                <p:cNvSpPr/>
                <p:nvPr/>
              </p:nvSpPr>
              <p:spPr>
                <a:xfrm>
                  <a:off x="4495800" y="1981200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7" name="Oval 16"/>
                <p:cNvSpPr/>
                <p:nvPr/>
              </p:nvSpPr>
              <p:spPr>
                <a:xfrm>
                  <a:off x="4494562" y="4749348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grpSp>
          <p:nvGrpSpPr>
            <p:cNvPr id="24" name="Group 23"/>
            <p:cNvGrpSpPr/>
            <p:nvPr/>
          </p:nvGrpSpPr>
          <p:grpSpPr>
            <a:xfrm>
              <a:off x="1611401" y="1989080"/>
              <a:ext cx="2884399" cy="2920548"/>
              <a:chOff x="3123755" y="1981200"/>
              <a:chExt cx="2884399" cy="2920548"/>
            </a:xfrm>
          </p:grpSpPr>
          <p:cxnSp>
            <p:nvCxnSpPr>
              <p:cNvPr id="25" name="Straight Connector 24"/>
              <p:cNvCxnSpPr/>
              <p:nvPr/>
            </p:nvCxnSpPr>
            <p:spPr>
              <a:xfrm rot="10800000">
                <a:off x="3202434" y="4825548"/>
                <a:ext cx="2741611" cy="2484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Straight Connector 25"/>
              <p:cNvCxnSpPr/>
              <p:nvPr/>
            </p:nvCxnSpPr>
            <p:spPr>
              <a:xfrm rot="16200000" flipH="1">
                <a:off x="1803410" y="3429002"/>
                <a:ext cx="2795574" cy="2483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>
              <a:xfrm rot="16200000" flipH="1">
                <a:off x="4545021" y="3429003"/>
                <a:ext cx="2794330" cy="1237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>
              <a:xfrm rot="10800000">
                <a:off x="3199957" y="2029968"/>
                <a:ext cx="2741611" cy="2484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9" name="Oval 28"/>
              <p:cNvSpPr/>
              <p:nvPr/>
            </p:nvSpPr>
            <p:spPr>
              <a:xfrm>
                <a:off x="4495800" y="3348455"/>
                <a:ext cx="152400" cy="152400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0" name="Oval 29"/>
              <p:cNvSpPr/>
              <p:nvPr/>
            </p:nvSpPr>
            <p:spPr>
              <a:xfrm>
                <a:off x="5855754" y="3352800"/>
                <a:ext cx="152400" cy="152400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Oval 30"/>
              <p:cNvSpPr/>
              <p:nvPr/>
            </p:nvSpPr>
            <p:spPr>
              <a:xfrm>
                <a:off x="3123755" y="3348455"/>
                <a:ext cx="152400" cy="152400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b="1" dirty="0"/>
              </a:p>
            </p:txBody>
          </p:sp>
          <p:sp>
            <p:nvSpPr>
              <p:cNvPr id="32" name="Oval 31"/>
              <p:cNvSpPr/>
              <p:nvPr/>
            </p:nvSpPr>
            <p:spPr>
              <a:xfrm>
                <a:off x="4495800" y="1981200"/>
                <a:ext cx="152400" cy="152400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3" name="Oval 32"/>
              <p:cNvSpPr/>
              <p:nvPr/>
            </p:nvSpPr>
            <p:spPr>
              <a:xfrm>
                <a:off x="4494562" y="4749348"/>
                <a:ext cx="152400" cy="152400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97467284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Group 20"/>
          <p:cNvGrpSpPr/>
          <p:nvPr/>
        </p:nvGrpSpPr>
        <p:grpSpPr>
          <a:xfrm>
            <a:off x="1611401" y="1989080"/>
            <a:ext cx="5932399" cy="2920548"/>
            <a:chOff x="1611401" y="1989080"/>
            <a:chExt cx="5932399" cy="2920548"/>
          </a:xfrm>
        </p:grpSpPr>
        <p:cxnSp>
          <p:nvCxnSpPr>
            <p:cNvPr id="36" name="Straight Connector 35"/>
            <p:cNvCxnSpPr>
              <a:stCxn id="16" idx="1"/>
              <a:endCxn id="14" idx="5"/>
            </p:cNvCxnSpPr>
            <p:nvPr/>
          </p:nvCxnSpPr>
          <p:spPr>
            <a:xfrm>
              <a:off x="6053764" y="2011398"/>
              <a:ext cx="1467718" cy="1479364"/>
            </a:xfrm>
            <a:prstGeom prst="line">
              <a:avLst/>
            </a:prstGeom>
            <a:ln>
              <a:solidFill>
                <a:schemeClr val="tx1"/>
              </a:solidFill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>
              <a:off x="4708068" y="3407946"/>
              <a:ext cx="1467718" cy="1479364"/>
            </a:xfrm>
            <a:prstGeom prst="line">
              <a:avLst/>
            </a:prstGeom>
            <a:ln>
              <a:solidFill>
                <a:schemeClr val="tx1"/>
              </a:solidFill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2" name="Group 11"/>
            <p:cNvGrpSpPr/>
            <p:nvPr/>
          </p:nvGrpSpPr>
          <p:grpSpPr>
            <a:xfrm>
              <a:off x="1611401" y="1989080"/>
              <a:ext cx="5932399" cy="2920548"/>
              <a:chOff x="1611401" y="1989080"/>
              <a:chExt cx="5932399" cy="2920548"/>
            </a:xfrm>
          </p:grpSpPr>
          <p:grpSp>
            <p:nvGrpSpPr>
              <p:cNvPr id="3" name="Group 2"/>
              <p:cNvGrpSpPr/>
              <p:nvPr/>
            </p:nvGrpSpPr>
            <p:grpSpPr>
              <a:xfrm>
                <a:off x="4659401" y="1989080"/>
                <a:ext cx="2884399" cy="2920548"/>
                <a:chOff x="3123755" y="1981200"/>
                <a:chExt cx="2884399" cy="2920548"/>
              </a:xfrm>
            </p:grpSpPr>
            <p:cxnSp>
              <p:nvCxnSpPr>
                <p:cNvPr id="19" name="Straight Connector 18"/>
                <p:cNvCxnSpPr/>
                <p:nvPr/>
              </p:nvCxnSpPr>
              <p:spPr>
                <a:xfrm rot="10800000">
                  <a:off x="3200400" y="3426515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" name="Straight Connector 19"/>
                <p:cNvCxnSpPr/>
                <p:nvPr/>
              </p:nvCxnSpPr>
              <p:spPr>
                <a:xfrm rot="16200000" flipH="1">
                  <a:off x="3176373" y="3436824"/>
                  <a:ext cx="2794330" cy="1237"/>
                </a:xfrm>
                <a:prstGeom prst="line">
                  <a:avLst/>
                </a:prstGeom>
                <a:ln>
                  <a:solidFill>
                    <a:schemeClr val="bg1">
                      <a:lumMod val="65000"/>
                    </a:schemeClr>
                  </a:solidFill>
                  <a:prstDash val="dash"/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18" name="Group 17"/>
                <p:cNvGrpSpPr/>
                <p:nvPr/>
              </p:nvGrpSpPr>
              <p:grpSpPr>
                <a:xfrm>
                  <a:off x="3123755" y="1981200"/>
                  <a:ext cx="2884399" cy="2920548"/>
                  <a:chOff x="3123755" y="1981200"/>
                  <a:chExt cx="2884399" cy="2920548"/>
                </a:xfrm>
              </p:grpSpPr>
              <p:cxnSp>
                <p:nvCxnSpPr>
                  <p:cNvPr id="8" name="Straight Connector 7"/>
                  <p:cNvCxnSpPr/>
                  <p:nvPr/>
                </p:nvCxnSpPr>
                <p:spPr>
                  <a:xfrm rot="10800000">
                    <a:off x="3202434" y="4825548"/>
                    <a:ext cx="2741611" cy="2484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9" name="Straight Connector 8"/>
                  <p:cNvCxnSpPr/>
                  <p:nvPr/>
                </p:nvCxnSpPr>
                <p:spPr>
                  <a:xfrm rot="16200000" flipH="1">
                    <a:off x="1803410" y="3429002"/>
                    <a:ext cx="2795574" cy="2483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0" name="Straight Connector 9"/>
                  <p:cNvCxnSpPr/>
                  <p:nvPr/>
                </p:nvCxnSpPr>
                <p:spPr>
                  <a:xfrm rot="16200000" flipH="1">
                    <a:off x="4545021" y="3429003"/>
                    <a:ext cx="2794330" cy="1237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1" name="Straight Connector 10"/>
                  <p:cNvCxnSpPr/>
                  <p:nvPr/>
                </p:nvCxnSpPr>
                <p:spPr>
                  <a:xfrm rot="10800000">
                    <a:off x="3199957" y="2029968"/>
                    <a:ext cx="2741611" cy="2484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4" name="Oval 13"/>
                  <p:cNvSpPr/>
                  <p:nvPr/>
                </p:nvSpPr>
                <p:spPr>
                  <a:xfrm>
                    <a:off x="5855754" y="3352800"/>
                    <a:ext cx="152400" cy="152400"/>
                  </a:xfrm>
                  <a:prstGeom prst="ellipse">
                    <a:avLst/>
                  </a:prstGeom>
                </p:spPr>
                <p:style>
                  <a:lnRef idx="1">
                    <a:schemeClr val="accent1"/>
                  </a:lnRef>
                  <a:fillRef idx="3">
                    <a:schemeClr val="accent1"/>
                  </a:fillRef>
                  <a:effectRef idx="2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5" name="Oval 14"/>
                  <p:cNvSpPr/>
                  <p:nvPr/>
                </p:nvSpPr>
                <p:spPr>
                  <a:xfrm>
                    <a:off x="3123755" y="3348455"/>
                    <a:ext cx="152400" cy="152400"/>
                  </a:xfrm>
                  <a:prstGeom prst="ellipse">
                    <a:avLst/>
                  </a:prstGeom>
                </p:spPr>
                <p:style>
                  <a:lnRef idx="1">
                    <a:schemeClr val="accent1"/>
                  </a:lnRef>
                  <a:fillRef idx="3">
                    <a:schemeClr val="accent1"/>
                  </a:fillRef>
                  <a:effectRef idx="2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b="1" dirty="0"/>
                  </a:p>
                </p:txBody>
              </p:sp>
              <p:sp>
                <p:nvSpPr>
                  <p:cNvPr id="16" name="Oval 15"/>
                  <p:cNvSpPr/>
                  <p:nvPr/>
                </p:nvSpPr>
                <p:spPr>
                  <a:xfrm>
                    <a:off x="4495800" y="1981200"/>
                    <a:ext cx="152400" cy="152400"/>
                  </a:xfrm>
                  <a:prstGeom prst="ellipse">
                    <a:avLst/>
                  </a:prstGeom>
                </p:spPr>
                <p:style>
                  <a:lnRef idx="1">
                    <a:schemeClr val="accent1"/>
                  </a:lnRef>
                  <a:fillRef idx="3">
                    <a:schemeClr val="accent1"/>
                  </a:fillRef>
                  <a:effectRef idx="2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7" name="Oval 16"/>
                  <p:cNvSpPr/>
                  <p:nvPr/>
                </p:nvSpPr>
                <p:spPr>
                  <a:xfrm>
                    <a:off x="4494562" y="4749348"/>
                    <a:ext cx="152400" cy="152400"/>
                  </a:xfrm>
                  <a:prstGeom prst="ellipse">
                    <a:avLst/>
                  </a:prstGeom>
                </p:spPr>
                <p:style>
                  <a:lnRef idx="1">
                    <a:schemeClr val="accent1"/>
                  </a:lnRef>
                  <a:fillRef idx="3">
                    <a:schemeClr val="accent1"/>
                  </a:fillRef>
                  <a:effectRef idx="2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  <p:grpSp>
            <p:nvGrpSpPr>
              <p:cNvPr id="24" name="Group 23"/>
              <p:cNvGrpSpPr/>
              <p:nvPr/>
            </p:nvGrpSpPr>
            <p:grpSpPr>
              <a:xfrm>
                <a:off x="1611401" y="1989080"/>
                <a:ext cx="2884399" cy="2920548"/>
                <a:chOff x="3123755" y="1981200"/>
                <a:chExt cx="2884399" cy="2920548"/>
              </a:xfrm>
            </p:grpSpPr>
            <p:cxnSp>
              <p:nvCxnSpPr>
                <p:cNvPr id="25" name="Straight Connector 24"/>
                <p:cNvCxnSpPr/>
                <p:nvPr/>
              </p:nvCxnSpPr>
              <p:spPr>
                <a:xfrm rot="10800000">
                  <a:off x="3202434" y="482554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" name="Straight Connector 25"/>
                <p:cNvCxnSpPr/>
                <p:nvPr/>
              </p:nvCxnSpPr>
              <p:spPr>
                <a:xfrm rot="16200000" flipH="1">
                  <a:off x="1803410" y="3429002"/>
                  <a:ext cx="2795574" cy="2483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" name="Straight Connector 26"/>
                <p:cNvCxnSpPr/>
                <p:nvPr/>
              </p:nvCxnSpPr>
              <p:spPr>
                <a:xfrm rot="16200000" flipH="1">
                  <a:off x="4545021" y="3429003"/>
                  <a:ext cx="2794330" cy="1237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" name="Straight Connector 27"/>
                <p:cNvCxnSpPr/>
                <p:nvPr/>
              </p:nvCxnSpPr>
              <p:spPr>
                <a:xfrm rot="10800000">
                  <a:off x="3199957" y="202996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0" name="Oval 29"/>
                <p:cNvSpPr/>
                <p:nvPr/>
              </p:nvSpPr>
              <p:spPr>
                <a:xfrm>
                  <a:off x="5855754" y="3352800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1" name="Oval 30"/>
                <p:cNvSpPr/>
                <p:nvPr/>
              </p:nvSpPr>
              <p:spPr>
                <a:xfrm>
                  <a:off x="3123755" y="3348455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b="1" dirty="0"/>
                </a:p>
              </p:txBody>
            </p:sp>
            <p:sp>
              <p:nvSpPr>
                <p:cNvPr id="32" name="Oval 31"/>
                <p:cNvSpPr/>
                <p:nvPr/>
              </p:nvSpPr>
              <p:spPr>
                <a:xfrm>
                  <a:off x="4495800" y="1981200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3" name="Oval 32"/>
                <p:cNvSpPr/>
                <p:nvPr/>
              </p:nvSpPr>
              <p:spPr>
                <a:xfrm>
                  <a:off x="4494562" y="4749348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cxnSp>
          <p:nvCxnSpPr>
            <p:cNvPr id="34" name="Straight Connector 33"/>
            <p:cNvCxnSpPr>
              <a:stCxn id="16" idx="3"/>
              <a:endCxn id="15" idx="7"/>
            </p:cNvCxnSpPr>
            <p:nvPr/>
          </p:nvCxnSpPr>
          <p:spPr>
            <a:xfrm flipH="1">
              <a:off x="4789483" y="2119162"/>
              <a:ext cx="1264281" cy="1259491"/>
            </a:xfrm>
            <a:prstGeom prst="line">
              <a:avLst/>
            </a:prstGeom>
            <a:ln>
              <a:solidFill>
                <a:schemeClr val="tx1"/>
              </a:solidFill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 flipH="1">
              <a:off x="6170025" y="3513079"/>
              <a:ext cx="1264281" cy="1259491"/>
            </a:xfrm>
            <a:prstGeom prst="line">
              <a:avLst/>
            </a:prstGeom>
            <a:ln>
              <a:solidFill>
                <a:schemeClr val="tx1"/>
              </a:solidFill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03513828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1687601" y="2035358"/>
            <a:ext cx="5793945" cy="2800554"/>
            <a:chOff x="1687601" y="2035358"/>
            <a:chExt cx="5793945" cy="2800554"/>
          </a:xfrm>
        </p:grpSpPr>
        <p:grpSp>
          <p:nvGrpSpPr>
            <p:cNvPr id="12" name="Group 11"/>
            <p:cNvGrpSpPr/>
            <p:nvPr/>
          </p:nvGrpSpPr>
          <p:grpSpPr>
            <a:xfrm>
              <a:off x="1687601" y="2037843"/>
              <a:ext cx="5792090" cy="2798069"/>
              <a:chOff x="1687601" y="2037843"/>
              <a:chExt cx="5792090" cy="2798069"/>
            </a:xfrm>
          </p:grpSpPr>
          <p:grpSp>
            <p:nvGrpSpPr>
              <p:cNvPr id="3" name="Group 2"/>
              <p:cNvGrpSpPr/>
              <p:nvPr/>
            </p:nvGrpSpPr>
            <p:grpSpPr>
              <a:xfrm>
                <a:off x="4735601" y="2037843"/>
                <a:ext cx="2744090" cy="2798069"/>
                <a:chOff x="3199955" y="2029963"/>
                <a:chExt cx="2744090" cy="2798069"/>
              </a:xfrm>
            </p:grpSpPr>
            <p:cxnSp>
              <p:nvCxnSpPr>
                <p:cNvPr id="20" name="Straight Connector 19"/>
                <p:cNvCxnSpPr/>
                <p:nvPr/>
              </p:nvCxnSpPr>
              <p:spPr>
                <a:xfrm flipH="1">
                  <a:off x="3204917" y="2029963"/>
                  <a:ext cx="2734795" cy="2795585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18" name="Group 17"/>
                <p:cNvGrpSpPr/>
                <p:nvPr/>
              </p:nvGrpSpPr>
              <p:grpSpPr>
                <a:xfrm>
                  <a:off x="3199955" y="2029968"/>
                  <a:ext cx="2744090" cy="2798064"/>
                  <a:chOff x="3199955" y="2029968"/>
                  <a:chExt cx="2744090" cy="2798064"/>
                </a:xfrm>
              </p:grpSpPr>
              <p:cxnSp>
                <p:nvCxnSpPr>
                  <p:cNvPr id="8" name="Straight Connector 7"/>
                  <p:cNvCxnSpPr/>
                  <p:nvPr/>
                </p:nvCxnSpPr>
                <p:spPr>
                  <a:xfrm rot="10800000">
                    <a:off x="3202434" y="4825548"/>
                    <a:ext cx="2741611" cy="2484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9" name="Straight Connector 8"/>
                  <p:cNvCxnSpPr/>
                  <p:nvPr/>
                </p:nvCxnSpPr>
                <p:spPr>
                  <a:xfrm rot="16200000" flipH="1">
                    <a:off x="1803410" y="3429002"/>
                    <a:ext cx="2795574" cy="2483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0" name="Straight Connector 9"/>
                  <p:cNvCxnSpPr/>
                  <p:nvPr/>
                </p:nvCxnSpPr>
                <p:spPr>
                  <a:xfrm rot="16200000" flipH="1">
                    <a:off x="4545021" y="3429003"/>
                    <a:ext cx="2794330" cy="1237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1" name="Straight Connector 10"/>
                  <p:cNvCxnSpPr/>
                  <p:nvPr/>
                </p:nvCxnSpPr>
                <p:spPr>
                  <a:xfrm rot="10800000">
                    <a:off x="3199957" y="2029968"/>
                    <a:ext cx="2741611" cy="2484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grpSp>
            <p:nvGrpSpPr>
              <p:cNvPr id="24" name="Group 23"/>
              <p:cNvGrpSpPr/>
              <p:nvPr/>
            </p:nvGrpSpPr>
            <p:grpSpPr>
              <a:xfrm>
                <a:off x="1687601" y="2037848"/>
                <a:ext cx="2744090" cy="2798064"/>
                <a:chOff x="3199955" y="2029968"/>
                <a:chExt cx="2744090" cy="2798064"/>
              </a:xfrm>
            </p:grpSpPr>
            <p:cxnSp>
              <p:nvCxnSpPr>
                <p:cNvPr id="25" name="Straight Connector 24"/>
                <p:cNvCxnSpPr/>
                <p:nvPr/>
              </p:nvCxnSpPr>
              <p:spPr>
                <a:xfrm rot="10800000">
                  <a:off x="3202434" y="482554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" name="Straight Connector 25"/>
                <p:cNvCxnSpPr/>
                <p:nvPr/>
              </p:nvCxnSpPr>
              <p:spPr>
                <a:xfrm rot="16200000" flipH="1">
                  <a:off x="1803410" y="3429002"/>
                  <a:ext cx="2795574" cy="2483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" name="Straight Connector 26"/>
                <p:cNvCxnSpPr/>
                <p:nvPr/>
              </p:nvCxnSpPr>
              <p:spPr>
                <a:xfrm rot="16200000" flipH="1">
                  <a:off x="4545021" y="3429003"/>
                  <a:ext cx="2794330" cy="1237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" name="Straight Connector 27"/>
                <p:cNvCxnSpPr/>
                <p:nvPr/>
              </p:nvCxnSpPr>
              <p:spPr>
                <a:xfrm rot="10800000">
                  <a:off x="3199957" y="202996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cxnSp>
          <p:nvCxnSpPr>
            <p:cNvPr id="34" name="Straight Connector 33"/>
            <p:cNvCxnSpPr/>
            <p:nvPr/>
          </p:nvCxnSpPr>
          <p:spPr>
            <a:xfrm flipH="1" flipV="1">
              <a:off x="4739940" y="2035358"/>
              <a:ext cx="2741606" cy="279807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prstDash val="dash"/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01516664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1687601" y="2024889"/>
            <a:ext cx="5792090" cy="2884739"/>
            <a:chOff x="1687601" y="2024889"/>
            <a:chExt cx="5792090" cy="2884739"/>
          </a:xfrm>
        </p:grpSpPr>
        <p:grpSp>
          <p:nvGrpSpPr>
            <p:cNvPr id="3" name="Group 2"/>
            <p:cNvGrpSpPr/>
            <p:nvPr/>
          </p:nvGrpSpPr>
          <p:grpSpPr>
            <a:xfrm>
              <a:off x="4735601" y="2024889"/>
              <a:ext cx="2744090" cy="2884739"/>
              <a:chOff x="3199955" y="2017009"/>
              <a:chExt cx="2744090" cy="2884739"/>
            </a:xfrm>
          </p:grpSpPr>
          <p:cxnSp>
            <p:nvCxnSpPr>
              <p:cNvPr id="19" name="Straight Connector 18"/>
              <p:cNvCxnSpPr>
                <a:stCxn id="17" idx="1"/>
              </p:cNvCxnSpPr>
              <p:nvPr/>
            </p:nvCxnSpPr>
            <p:spPr>
              <a:xfrm flipH="1" flipV="1">
                <a:off x="3199956" y="2029967"/>
                <a:ext cx="1316924" cy="2741699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Straight Connector 19"/>
              <p:cNvCxnSpPr>
                <a:endCxn id="17" idx="7"/>
              </p:cNvCxnSpPr>
              <p:nvPr/>
            </p:nvCxnSpPr>
            <p:spPr>
              <a:xfrm flipH="1">
                <a:off x="4624644" y="2017009"/>
                <a:ext cx="1316924" cy="2754657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8" name="Group 17"/>
              <p:cNvGrpSpPr/>
              <p:nvPr/>
            </p:nvGrpSpPr>
            <p:grpSpPr>
              <a:xfrm>
                <a:off x="3199955" y="2029968"/>
                <a:ext cx="2744090" cy="2871780"/>
                <a:chOff x="3199955" y="2029968"/>
                <a:chExt cx="2744090" cy="2871780"/>
              </a:xfrm>
            </p:grpSpPr>
            <p:cxnSp>
              <p:nvCxnSpPr>
                <p:cNvPr id="8" name="Straight Connector 7"/>
                <p:cNvCxnSpPr/>
                <p:nvPr/>
              </p:nvCxnSpPr>
              <p:spPr>
                <a:xfrm rot="10800000">
                  <a:off x="3202434" y="482554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" name="Straight Connector 8"/>
                <p:cNvCxnSpPr/>
                <p:nvPr/>
              </p:nvCxnSpPr>
              <p:spPr>
                <a:xfrm rot="16200000" flipH="1">
                  <a:off x="1803410" y="3429002"/>
                  <a:ext cx="2795574" cy="2483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" name="Straight Connector 9"/>
                <p:cNvCxnSpPr/>
                <p:nvPr/>
              </p:nvCxnSpPr>
              <p:spPr>
                <a:xfrm rot="16200000" flipH="1">
                  <a:off x="4545021" y="3429003"/>
                  <a:ext cx="2794330" cy="1237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1" name="Straight Connector 10"/>
                <p:cNvCxnSpPr/>
                <p:nvPr/>
              </p:nvCxnSpPr>
              <p:spPr>
                <a:xfrm rot="10800000">
                  <a:off x="3199957" y="202996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7" name="Oval 16"/>
                <p:cNvSpPr/>
                <p:nvPr/>
              </p:nvSpPr>
              <p:spPr>
                <a:xfrm>
                  <a:off x="4494562" y="4749348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grpSp>
          <p:nvGrpSpPr>
            <p:cNvPr id="24" name="Group 23"/>
            <p:cNvGrpSpPr/>
            <p:nvPr/>
          </p:nvGrpSpPr>
          <p:grpSpPr>
            <a:xfrm>
              <a:off x="1687601" y="2037848"/>
              <a:ext cx="2744090" cy="2871780"/>
              <a:chOff x="3199955" y="2029968"/>
              <a:chExt cx="2744090" cy="2871780"/>
            </a:xfrm>
          </p:grpSpPr>
          <p:cxnSp>
            <p:nvCxnSpPr>
              <p:cNvPr id="25" name="Straight Connector 24"/>
              <p:cNvCxnSpPr/>
              <p:nvPr/>
            </p:nvCxnSpPr>
            <p:spPr>
              <a:xfrm rot="10800000">
                <a:off x="3202434" y="4825548"/>
                <a:ext cx="2741611" cy="2484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Straight Connector 25"/>
              <p:cNvCxnSpPr/>
              <p:nvPr/>
            </p:nvCxnSpPr>
            <p:spPr>
              <a:xfrm rot="16200000" flipH="1">
                <a:off x="1803410" y="3429002"/>
                <a:ext cx="2795574" cy="2483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>
              <a:xfrm rot="16200000" flipH="1">
                <a:off x="4545021" y="3429003"/>
                <a:ext cx="2794330" cy="1237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>
              <a:xfrm rot="10800000">
                <a:off x="3199957" y="2029968"/>
                <a:ext cx="2741611" cy="2484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3" name="Oval 32"/>
              <p:cNvSpPr/>
              <p:nvPr/>
            </p:nvSpPr>
            <p:spPr>
              <a:xfrm>
                <a:off x="4494562" y="4749348"/>
                <a:ext cx="152400" cy="152400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54950508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1687601" y="2036602"/>
            <a:ext cx="5856199" cy="2873026"/>
            <a:chOff x="1687601" y="2036602"/>
            <a:chExt cx="5856199" cy="2873026"/>
          </a:xfrm>
        </p:grpSpPr>
        <p:grpSp>
          <p:nvGrpSpPr>
            <p:cNvPr id="12" name="Group 11"/>
            <p:cNvGrpSpPr/>
            <p:nvPr/>
          </p:nvGrpSpPr>
          <p:grpSpPr>
            <a:xfrm>
              <a:off x="1687601" y="2037847"/>
              <a:ext cx="5856199" cy="2871781"/>
              <a:chOff x="1687601" y="2037847"/>
              <a:chExt cx="5856199" cy="2871781"/>
            </a:xfrm>
          </p:grpSpPr>
          <p:grpSp>
            <p:nvGrpSpPr>
              <p:cNvPr id="3" name="Group 2"/>
              <p:cNvGrpSpPr/>
              <p:nvPr/>
            </p:nvGrpSpPr>
            <p:grpSpPr>
              <a:xfrm>
                <a:off x="4735601" y="2037847"/>
                <a:ext cx="2808199" cy="2871781"/>
                <a:chOff x="3199955" y="2029967"/>
                <a:chExt cx="2808199" cy="2871781"/>
              </a:xfrm>
            </p:grpSpPr>
            <p:cxnSp>
              <p:nvCxnSpPr>
                <p:cNvPr id="19" name="Straight Connector 18"/>
                <p:cNvCxnSpPr/>
                <p:nvPr/>
              </p:nvCxnSpPr>
              <p:spPr>
                <a:xfrm flipH="1" flipV="1">
                  <a:off x="3199955" y="2029967"/>
                  <a:ext cx="2742057" cy="1399032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" name="Straight Connector 19"/>
                <p:cNvCxnSpPr>
                  <a:stCxn id="14" idx="7"/>
                </p:cNvCxnSpPr>
                <p:nvPr/>
              </p:nvCxnSpPr>
              <p:spPr>
                <a:xfrm flipH="1">
                  <a:off x="4574156" y="3375118"/>
                  <a:ext cx="1411680" cy="145949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18" name="Group 17"/>
                <p:cNvGrpSpPr/>
                <p:nvPr/>
              </p:nvGrpSpPr>
              <p:grpSpPr>
                <a:xfrm>
                  <a:off x="3199955" y="2029968"/>
                  <a:ext cx="2808199" cy="2871780"/>
                  <a:chOff x="3199955" y="2029968"/>
                  <a:chExt cx="2808199" cy="2871780"/>
                </a:xfrm>
              </p:grpSpPr>
              <p:cxnSp>
                <p:nvCxnSpPr>
                  <p:cNvPr id="8" name="Straight Connector 7"/>
                  <p:cNvCxnSpPr/>
                  <p:nvPr/>
                </p:nvCxnSpPr>
                <p:spPr>
                  <a:xfrm rot="10800000">
                    <a:off x="3202434" y="4825548"/>
                    <a:ext cx="2741611" cy="2484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9" name="Straight Connector 8"/>
                  <p:cNvCxnSpPr/>
                  <p:nvPr/>
                </p:nvCxnSpPr>
                <p:spPr>
                  <a:xfrm rot="16200000" flipH="1">
                    <a:off x="1803410" y="3429002"/>
                    <a:ext cx="2795574" cy="2483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0" name="Straight Connector 9"/>
                  <p:cNvCxnSpPr/>
                  <p:nvPr/>
                </p:nvCxnSpPr>
                <p:spPr>
                  <a:xfrm rot="16200000" flipH="1">
                    <a:off x="4545021" y="3429003"/>
                    <a:ext cx="2794330" cy="1237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1" name="Straight Connector 10"/>
                  <p:cNvCxnSpPr/>
                  <p:nvPr/>
                </p:nvCxnSpPr>
                <p:spPr>
                  <a:xfrm rot="10800000">
                    <a:off x="3199957" y="2029968"/>
                    <a:ext cx="2741611" cy="2484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4" name="Oval 13"/>
                  <p:cNvSpPr/>
                  <p:nvPr/>
                </p:nvSpPr>
                <p:spPr>
                  <a:xfrm>
                    <a:off x="5855754" y="3352800"/>
                    <a:ext cx="152400" cy="152400"/>
                  </a:xfrm>
                  <a:prstGeom prst="ellipse">
                    <a:avLst/>
                  </a:prstGeom>
                </p:spPr>
                <p:style>
                  <a:lnRef idx="1">
                    <a:schemeClr val="accent1"/>
                  </a:lnRef>
                  <a:fillRef idx="3">
                    <a:schemeClr val="accent1"/>
                  </a:fillRef>
                  <a:effectRef idx="2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7" name="Oval 16"/>
                  <p:cNvSpPr/>
                  <p:nvPr/>
                </p:nvSpPr>
                <p:spPr>
                  <a:xfrm>
                    <a:off x="4494562" y="4749348"/>
                    <a:ext cx="152400" cy="152400"/>
                  </a:xfrm>
                  <a:prstGeom prst="ellipse">
                    <a:avLst/>
                  </a:prstGeom>
                </p:spPr>
                <p:style>
                  <a:lnRef idx="1">
                    <a:schemeClr val="accent1"/>
                  </a:lnRef>
                  <a:fillRef idx="3">
                    <a:schemeClr val="accent1"/>
                  </a:fillRef>
                  <a:effectRef idx="2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  <p:grpSp>
            <p:nvGrpSpPr>
              <p:cNvPr id="24" name="Group 23"/>
              <p:cNvGrpSpPr/>
              <p:nvPr/>
            </p:nvGrpSpPr>
            <p:grpSpPr>
              <a:xfrm>
                <a:off x="1687601" y="2037848"/>
                <a:ext cx="2808199" cy="2871780"/>
                <a:chOff x="3199955" y="2029968"/>
                <a:chExt cx="2808199" cy="2871780"/>
              </a:xfrm>
            </p:grpSpPr>
            <p:cxnSp>
              <p:nvCxnSpPr>
                <p:cNvPr id="25" name="Straight Connector 24"/>
                <p:cNvCxnSpPr/>
                <p:nvPr/>
              </p:nvCxnSpPr>
              <p:spPr>
                <a:xfrm rot="10800000">
                  <a:off x="3202434" y="482554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" name="Straight Connector 25"/>
                <p:cNvCxnSpPr/>
                <p:nvPr/>
              </p:nvCxnSpPr>
              <p:spPr>
                <a:xfrm rot="16200000" flipH="1">
                  <a:off x="1803410" y="3429002"/>
                  <a:ext cx="2795574" cy="2483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" name="Straight Connector 26"/>
                <p:cNvCxnSpPr/>
                <p:nvPr/>
              </p:nvCxnSpPr>
              <p:spPr>
                <a:xfrm rot="16200000" flipH="1">
                  <a:off x="4545021" y="3429003"/>
                  <a:ext cx="2794330" cy="1237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" name="Straight Connector 27"/>
                <p:cNvCxnSpPr/>
                <p:nvPr/>
              </p:nvCxnSpPr>
              <p:spPr>
                <a:xfrm rot="10800000">
                  <a:off x="3199957" y="202996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0" name="Oval 29"/>
                <p:cNvSpPr/>
                <p:nvPr/>
              </p:nvSpPr>
              <p:spPr>
                <a:xfrm>
                  <a:off x="5855754" y="3352800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3" name="Oval 32"/>
                <p:cNvSpPr/>
                <p:nvPr/>
              </p:nvSpPr>
              <p:spPr>
                <a:xfrm>
                  <a:off x="4494562" y="4749348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cxnSp>
          <p:nvCxnSpPr>
            <p:cNvPr id="34" name="Straight Connector 33"/>
            <p:cNvCxnSpPr>
              <a:stCxn id="17" idx="1"/>
            </p:cNvCxnSpPr>
            <p:nvPr/>
          </p:nvCxnSpPr>
          <p:spPr>
            <a:xfrm flipH="1" flipV="1">
              <a:off x="4749204" y="2036602"/>
              <a:ext cx="1303322" cy="2742944"/>
            </a:xfrm>
            <a:prstGeom prst="line">
              <a:avLst/>
            </a:prstGeom>
            <a:ln>
              <a:solidFill>
                <a:schemeClr val="tx1"/>
              </a:solidFill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37530410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1687601" y="1989080"/>
            <a:ext cx="5799979" cy="2920548"/>
            <a:chOff x="1687601" y="1989080"/>
            <a:chExt cx="5799979" cy="2920548"/>
          </a:xfrm>
        </p:grpSpPr>
        <p:grpSp>
          <p:nvGrpSpPr>
            <p:cNvPr id="13" name="Group 12"/>
            <p:cNvGrpSpPr/>
            <p:nvPr/>
          </p:nvGrpSpPr>
          <p:grpSpPr>
            <a:xfrm>
              <a:off x="1687601" y="1989080"/>
              <a:ext cx="5792090" cy="2920548"/>
              <a:chOff x="1687601" y="1989080"/>
              <a:chExt cx="5792090" cy="2920548"/>
            </a:xfrm>
          </p:grpSpPr>
          <p:cxnSp>
            <p:nvCxnSpPr>
              <p:cNvPr id="35" name="Straight Connector 34"/>
              <p:cNvCxnSpPr>
                <a:stCxn id="17" idx="1"/>
              </p:cNvCxnSpPr>
              <p:nvPr/>
            </p:nvCxnSpPr>
            <p:spPr>
              <a:xfrm flipH="1" flipV="1">
                <a:off x="4725237" y="2033717"/>
                <a:ext cx="1327289" cy="2745829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none"/>
                <a:tailEnd type="none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2" name="Group 11"/>
              <p:cNvGrpSpPr/>
              <p:nvPr/>
            </p:nvGrpSpPr>
            <p:grpSpPr>
              <a:xfrm>
                <a:off x="1687601" y="1989080"/>
                <a:ext cx="5792090" cy="2920548"/>
                <a:chOff x="1687601" y="1989080"/>
                <a:chExt cx="5792090" cy="2920548"/>
              </a:xfrm>
            </p:grpSpPr>
            <p:grpSp>
              <p:nvGrpSpPr>
                <p:cNvPr id="3" name="Group 2"/>
                <p:cNvGrpSpPr/>
                <p:nvPr/>
              </p:nvGrpSpPr>
              <p:grpSpPr>
                <a:xfrm>
                  <a:off x="4735601" y="1989080"/>
                  <a:ext cx="2744090" cy="2920548"/>
                  <a:chOff x="3199955" y="1981200"/>
                  <a:chExt cx="2744090" cy="2920548"/>
                </a:xfrm>
              </p:grpSpPr>
              <p:cxnSp>
                <p:nvCxnSpPr>
                  <p:cNvPr id="19" name="Straight Connector 18"/>
                  <p:cNvCxnSpPr>
                    <a:endCxn id="16" idx="1"/>
                  </p:cNvCxnSpPr>
                  <p:nvPr/>
                </p:nvCxnSpPr>
                <p:spPr>
                  <a:xfrm flipH="1" flipV="1">
                    <a:off x="4518118" y="2003518"/>
                    <a:ext cx="1423449" cy="282203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" name="Straight Connector 19"/>
                  <p:cNvCxnSpPr/>
                  <p:nvPr/>
                </p:nvCxnSpPr>
                <p:spPr>
                  <a:xfrm rot="16200000" flipH="1">
                    <a:off x="3176373" y="3436824"/>
                    <a:ext cx="2794330" cy="1237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grpSp>
                <p:nvGrpSpPr>
                  <p:cNvPr id="18" name="Group 17"/>
                  <p:cNvGrpSpPr/>
                  <p:nvPr/>
                </p:nvGrpSpPr>
                <p:grpSpPr>
                  <a:xfrm>
                    <a:off x="3199955" y="1981200"/>
                    <a:ext cx="2744090" cy="2920548"/>
                    <a:chOff x="3199955" y="1981200"/>
                    <a:chExt cx="2744090" cy="2920548"/>
                  </a:xfrm>
                </p:grpSpPr>
                <p:cxnSp>
                  <p:nvCxnSpPr>
                    <p:cNvPr id="8" name="Straight Connector 7"/>
                    <p:cNvCxnSpPr/>
                    <p:nvPr/>
                  </p:nvCxnSpPr>
                  <p:spPr>
                    <a:xfrm rot="10800000">
                      <a:off x="3202434" y="4825548"/>
                      <a:ext cx="2741611" cy="2484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  <a:headEnd type="none"/>
                      <a:tailEnd type="none"/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9" name="Straight Connector 8"/>
                    <p:cNvCxnSpPr/>
                    <p:nvPr/>
                  </p:nvCxnSpPr>
                  <p:spPr>
                    <a:xfrm rot="16200000" flipH="1">
                      <a:off x="1803410" y="3429002"/>
                      <a:ext cx="2795574" cy="2483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  <a:headEnd type="none"/>
                      <a:tailEnd type="none"/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0" name="Straight Connector 9"/>
                    <p:cNvCxnSpPr/>
                    <p:nvPr/>
                  </p:nvCxnSpPr>
                  <p:spPr>
                    <a:xfrm rot="16200000" flipH="1">
                      <a:off x="4545021" y="3429003"/>
                      <a:ext cx="2794330" cy="1237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  <a:headEnd type="none"/>
                      <a:tailEnd type="none"/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1" name="Straight Connector 10"/>
                    <p:cNvCxnSpPr/>
                    <p:nvPr/>
                  </p:nvCxnSpPr>
                  <p:spPr>
                    <a:xfrm rot="10800000">
                      <a:off x="3199957" y="2029968"/>
                      <a:ext cx="2741611" cy="2484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  <a:headEnd type="none"/>
                      <a:tailEnd type="none"/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16" name="Oval 15"/>
                    <p:cNvSpPr/>
                    <p:nvPr/>
                  </p:nvSpPr>
                  <p:spPr>
                    <a:xfrm>
                      <a:off x="4495800" y="1981200"/>
                      <a:ext cx="152400" cy="152400"/>
                    </a:xfrm>
                    <a:prstGeom prst="ellipse">
                      <a:avLst/>
                    </a:prstGeom>
                  </p:spPr>
                  <p:style>
                    <a:lnRef idx="1">
                      <a:schemeClr val="accent1"/>
                    </a:lnRef>
                    <a:fillRef idx="3">
                      <a:schemeClr val="accent1"/>
                    </a:fillRef>
                    <a:effectRef idx="2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17" name="Oval 16"/>
                    <p:cNvSpPr/>
                    <p:nvPr/>
                  </p:nvSpPr>
                  <p:spPr>
                    <a:xfrm>
                      <a:off x="4494562" y="4749348"/>
                      <a:ext cx="152400" cy="152400"/>
                    </a:xfrm>
                    <a:prstGeom prst="ellipse">
                      <a:avLst/>
                    </a:prstGeom>
                  </p:spPr>
                  <p:style>
                    <a:lnRef idx="1">
                      <a:schemeClr val="accent1"/>
                    </a:lnRef>
                    <a:fillRef idx="3">
                      <a:schemeClr val="accent1"/>
                    </a:fillRef>
                    <a:effectRef idx="2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</p:grpSp>
            </p:grpSp>
            <p:grpSp>
              <p:nvGrpSpPr>
                <p:cNvPr id="24" name="Group 23"/>
                <p:cNvGrpSpPr/>
                <p:nvPr/>
              </p:nvGrpSpPr>
              <p:grpSpPr>
                <a:xfrm>
                  <a:off x="1687601" y="1989080"/>
                  <a:ext cx="2744090" cy="2920548"/>
                  <a:chOff x="3199955" y="1981200"/>
                  <a:chExt cx="2744090" cy="2920548"/>
                </a:xfrm>
              </p:grpSpPr>
              <p:cxnSp>
                <p:nvCxnSpPr>
                  <p:cNvPr id="25" name="Straight Connector 24"/>
                  <p:cNvCxnSpPr/>
                  <p:nvPr/>
                </p:nvCxnSpPr>
                <p:spPr>
                  <a:xfrm rot="10800000">
                    <a:off x="3202434" y="4825548"/>
                    <a:ext cx="2741611" cy="2484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6" name="Straight Connector 25"/>
                  <p:cNvCxnSpPr/>
                  <p:nvPr/>
                </p:nvCxnSpPr>
                <p:spPr>
                  <a:xfrm rot="16200000" flipH="1">
                    <a:off x="1803410" y="3429002"/>
                    <a:ext cx="2795574" cy="2483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7" name="Straight Connector 26"/>
                  <p:cNvCxnSpPr/>
                  <p:nvPr/>
                </p:nvCxnSpPr>
                <p:spPr>
                  <a:xfrm rot="16200000" flipH="1">
                    <a:off x="4545021" y="3429003"/>
                    <a:ext cx="2794330" cy="1237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8" name="Straight Connector 27"/>
                  <p:cNvCxnSpPr/>
                  <p:nvPr/>
                </p:nvCxnSpPr>
                <p:spPr>
                  <a:xfrm rot="10800000">
                    <a:off x="3199957" y="2029968"/>
                    <a:ext cx="2741611" cy="2484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32" name="Oval 31"/>
                  <p:cNvSpPr/>
                  <p:nvPr/>
                </p:nvSpPr>
                <p:spPr>
                  <a:xfrm>
                    <a:off x="4495800" y="1981200"/>
                    <a:ext cx="152400" cy="152400"/>
                  </a:xfrm>
                  <a:prstGeom prst="ellipse">
                    <a:avLst/>
                  </a:prstGeom>
                </p:spPr>
                <p:style>
                  <a:lnRef idx="1">
                    <a:schemeClr val="accent1"/>
                  </a:lnRef>
                  <a:fillRef idx="3">
                    <a:schemeClr val="accent1"/>
                  </a:fillRef>
                  <a:effectRef idx="2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3" name="Oval 32"/>
                  <p:cNvSpPr/>
                  <p:nvPr/>
                </p:nvSpPr>
                <p:spPr>
                  <a:xfrm>
                    <a:off x="4494562" y="4749348"/>
                    <a:ext cx="152400" cy="152400"/>
                  </a:xfrm>
                  <a:prstGeom prst="ellipse">
                    <a:avLst/>
                  </a:prstGeom>
                </p:spPr>
                <p:style>
                  <a:lnRef idx="1">
                    <a:schemeClr val="accent1"/>
                  </a:lnRef>
                  <a:fillRef idx="3">
                    <a:schemeClr val="accent1"/>
                  </a:fillRef>
                  <a:effectRef idx="2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</p:grpSp>
        <p:cxnSp>
          <p:nvCxnSpPr>
            <p:cNvPr id="29" name="Straight Connector 28"/>
            <p:cNvCxnSpPr/>
            <p:nvPr/>
          </p:nvCxnSpPr>
          <p:spPr>
            <a:xfrm flipV="1">
              <a:off x="4735601" y="2119162"/>
              <a:ext cx="1318163" cy="2714266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prstDash val="dash"/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flipV="1">
              <a:off x="6169417" y="2036387"/>
              <a:ext cx="1318163" cy="2714266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prstDash val="dash"/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22681286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1687601" y="1989080"/>
            <a:ext cx="5856199" cy="2920548"/>
            <a:chOff x="1687601" y="1989080"/>
            <a:chExt cx="5856199" cy="2920548"/>
          </a:xfrm>
        </p:grpSpPr>
        <p:cxnSp>
          <p:nvCxnSpPr>
            <p:cNvPr id="35" name="Straight Connector 34"/>
            <p:cNvCxnSpPr>
              <a:stCxn id="17" idx="1"/>
            </p:cNvCxnSpPr>
            <p:nvPr/>
          </p:nvCxnSpPr>
          <p:spPr>
            <a:xfrm flipH="1" flipV="1">
              <a:off x="4725237" y="2033717"/>
              <a:ext cx="1327289" cy="2745829"/>
            </a:xfrm>
            <a:prstGeom prst="line">
              <a:avLst/>
            </a:prstGeom>
            <a:ln>
              <a:solidFill>
                <a:schemeClr val="tx1"/>
              </a:solidFill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>
              <a:stCxn id="17" idx="7"/>
              <a:endCxn id="14" idx="7"/>
            </p:cNvCxnSpPr>
            <p:nvPr/>
          </p:nvCxnSpPr>
          <p:spPr>
            <a:xfrm flipV="1">
              <a:off x="6160290" y="3382998"/>
              <a:ext cx="1361192" cy="1396548"/>
            </a:xfrm>
            <a:prstGeom prst="line">
              <a:avLst/>
            </a:prstGeom>
            <a:ln>
              <a:solidFill>
                <a:schemeClr val="tx1"/>
              </a:solidFill>
              <a:headEnd type="none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2" name="Group 11"/>
            <p:cNvGrpSpPr/>
            <p:nvPr/>
          </p:nvGrpSpPr>
          <p:grpSpPr>
            <a:xfrm>
              <a:off x="1687601" y="1989080"/>
              <a:ext cx="5856199" cy="2920548"/>
              <a:chOff x="1687601" y="1989080"/>
              <a:chExt cx="5856199" cy="2920548"/>
            </a:xfrm>
          </p:grpSpPr>
          <p:grpSp>
            <p:nvGrpSpPr>
              <p:cNvPr id="3" name="Group 2"/>
              <p:cNvGrpSpPr/>
              <p:nvPr/>
            </p:nvGrpSpPr>
            <p:grpSpPr>
              <a:xfrm>
                <a:off x="4735601" y="1989080"/>
                <a:ext cx="2808199" cy="2920548"/>
                <a:chOff x="3199955" y="1981200"/>
                <a:chExt cx="2808199" cy="2920548"/>
              </a:xfrm>
            </p:grpSpPr>
            <p:cxnSp>
              <p:nvCxnSpPr>
                <p:cNvPr id="19" name="Straight Connector 18"/>
                <p:cNvCxnSpPr>
                  <a:endCxn id="16" idx="1"/>
                </p:cNvCxnSpPr>
                <p:nvPr/>
              </p:nvCxnSpPr>
              <p:spPr>
                <a:xfrm flipH="1" flipV="1">
                  <a:off x="4518118" y="2003518"/>
                  <a:ext cx="1423894" cy="1425481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" name="Straight Connector 19"/>
                <p:cNvCxnSpPr/>
                <p:nvPr/>
              </p:nvCxnSpPr>
              <p:spPr>
                <a:xfrm rot="16200000" flipH="1">
                  <a:off x="3176373" y="3436824"/>
                  <a:ext cx="2794330" cy="1237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18" name="Group 17"/>
                <p:cNvGrpSpPr/>
                <p:nvPr/>
              </p:nvGrpSpPr>
              <p:grpSpPr>
                <a:xfrm>
                  <a:off x="3199955" y="1981200"/>
                  <a:ext cx="2808199" cy="2920548"/>
                  <a:chOff x="3199955" y="1981200"/>
                  <a:chExt cx="2808199" cy="2920548"/>
                </a:xfrm>
              </p:grpSpPr>
              <p:cxnSp>
                <p:nvCxnSpPr>
                  <p:cNvPr id="8" name="Straight Connector 7"/>
                  <p:cNvCxnSpPr/>
                  <p:nvPr/>
                </p:nvCxnSpPr>
                <p:spPr>
                  <a:xfrm rot="10800000">
                    <a:off x="3202434" y="4825548"/>
                    <a:ext cx="2741611" cy="2484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9" name="Straight Connector 8"/>
                  <p:cNvCxnSpPr/>
                  <p:nvPr/>
                </p:nvCxnSpPr>
                <p:spPr>
                  <a:xfrm rot="16200000" flipH="1">
                    <a:off x="1803410" y="3429002"/>
                    <a:ext cx="2795574" cy="2483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0" name="Straight Connector 9"/>
                  <p:cNvCxnSpPr/>
                  <p:nvPr/>
                </p:nvCxnSpPr>
                <p:spPr>
                  <a:xfrm rot="16200000" flipH="1">
                    <a:off x="4545021" y="3429003"/>
                    <a:ext cx="2794330" cy="1237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1" name="Straight Connector 10"/>
                  <p:cNvCxnSpPr/>
                  <p:nvPr/>
                </p:nvCxnSpPr>
                <p:spPr>
                  <a:xfrm rot="10800000">
                    <a:off x="3199957" y="2029968"/>
                    <a:ext cx="2741611" cy="2484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none"/>
                    <a:tailEnd type="none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4" name="Oval 13"/>
                  <p:cNvSpPr/>
                  <p:nvPr/>
                </p:nvSpPr>
                <p:spPr>
                  <a:xfrm>
                    <a:off x="5855754" y="3352800"/>
                    <a:ext cx="152400" cy="152400"/>
                  </a:xfrm>
                  <a:prstGeom prst="ellipse">
                    <a:avLst/>
                  </a:prstGeom>
                </p:spPr>
                <p:style>
                  <a:lnRef idx="1">
                    <a:schemeClr val="accent1"/>
                  </a:lnRef>
                  <a:fillRef idx="3">
                    <a:schemeClr val="accent1"/>
                  </a:fillRef>
                  <a:effectRef idx="2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6" name="Oval 15"/>
                  <p:cNvSpPr/>
                  <p:nvPr/>
                </p:nvSpPr>
                <p:spPr>
                  <a:xfrm>
                    <a:off x="4495800" y="1981200"/>
                    <a:ext cx="152400" cy="152400"/>
                  </a:xfrm>
                  <a:prstGeom prst="ellipse">
                    <a:avLst/>
                  </a:prstGeom>
                </p:spPr>
                <p:style>
                  <a:lnRef idx="1">
                    <a:schemeClr val="accent1"/>
                  </a:lnRef>
                  <a:fillRef idx="3">
                    <a:schemeClr val="accent1"/>
                  </a:fillRef>
                  <a:effectRef idx="2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7" name="Oval 16"/>
                  <p:cNvSpPr/>
                  <p:nvPr/>
                </p:nvSpPr>
                <p:spPr>
                  <a:xfrm>
                    <a:off x="4494562" y="4749348"/>
                    <a:ext cx="152400" cy="152400"/>
                  </a:xfrm>
                  <a:prstGeom prst="ellipse">
                    <a:avLst/>
                  </a:prstGeom>
                </p:spPr>
                <p:style>
                  <a:lnRef idx="1">
                    <a:schemeClr val="accent1"/>
                  </a:lnRef>
                  <a:fillRef idx="3">
                    <a:schemeClr val="accent1"/>
                  </a:fillRef>
                  <a:effectRef idx="2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  <p:grpSp>
            <p:nvGrpSpPr>
              <p:cNvPr id="24" name="Group 23"/>
              <p:cNvGrpSpPr/>
              <p:nvPr/>
            </p:nvGrpSpPr>
            <p:grpSpPr>
              <a:xfrm>
                <a:off x="1687601" y="1989080"/>
                <a:ext cx="2808199" cy="2920548"/>
                <a:chOff x="3199955" y="1981200"/>
                <a:chExt cx="2808199" cy="2920548"/>
              </a:xfrm>
            </p:grpSpPr>
            <p:cxnSp>
              <p:nvCxnSpPr>
                <p:cNvPr id="25" name="Straight Connector 24"/>
                <p:cNvCxnSpPr/>
                <p:nvPr/>
              </p:nvCxnSpPr>
              <p:spPr>
                <a:xfrm rot="10800000">
                  <a:off x="3202434" y="482554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" name="Straight Connector 25"/>
                <p:cNvCxnSpPr/>
                <p:nvPr/>
              </p:nvCxnSpPr>
              <p:spPr>
                <a:xfrm rot="16200000" flipH="1">
                  <a:off x="1803410" y="3429002"/>
                  <a:ext cx="2795574" cy="2483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" name="Straight Connector 26"/>
                <p:cNvCxnSpPr/>
                <p:nvPr/>
              </p:nvCxnSpPr>
              <p:spPr>
                <a:xfrm rot="16200000" flipH="1">
                  <a:off x="4545021" y="3429003"/>
                  <a:ext cx="2794330" cy="1237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" name="Straight Connector 27"/>
                <p:cNvCxnSpPr/>
                <p:nvPr/>
              </p:nvCxnSpPr>
              <p:spPr>
                <a:xfrm rot="10800000">
                  <a:off x="3199957" y="2029968"/>
                  <a:ext cx="2741611" cy="2484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none"/>
                  <a:tailEnd type="none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0" name="Oval 29"/>
                <p:cNvSpPr/>
                <p:nvPr/>
              </p:nvSpPr>
              <p:spPr>
                <a:xfrm>
                  <a:off x="5855754" y="3352800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2" name="Oval 31"/>
                <p:cNvSpPr/>
                <p:nvPr/>
              </p:nvSpPr>
              <p:spPr>
                <a:xfrm>
                  <a:off x="4495800" y="1981200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3" name="Oval 32"/>
                <p:cNvSpPr/>
                <p:nvPr/>
              </p:nvSpPr>
              <p:spPr>
                <a:xfrm>
                  <a:off x="4494562" y="4749348"/>
                  <a:ext cx="152400" cy="152400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</p:grpSp>
      <p:cxnSp>
        <p:nvCxnSpPr>
          <p:cNvPr id="37" name="Straight Connector 36"/>
          <p:cNvCxnSpPr/>
          <p:nvPr/>
        </p:nvCxnSpPr>
        <p:spPr>
          <a:xfrm flipV="1">
            <a:off x="4735601" y="2119162"/>
            <a:ext cx="1318163" cy="2714266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dash"/>
            <a:headEnd type="none"/>
            <a:tailEnd type="non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695328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1"/>
          <p:cNvGrpSpPr>
            <a:grpSpLocks noChangeAspect="1"/>
          </p:cNvGrpSpPr>
          <p:nvPr/>
        </p:nvGrpSpPr>
        <p:grpSpPr>
          <a:xfrm>
            <a:off x="2322843" y="1871251"/>
            <a:ext cx="4498321" cy="3045400"/>
            <a:chOff x="2322843" y="1871251"/>
            <a:chExt cx="4498321" cy="3045400"/>
          </a:xfrm>
        </p:grpSpPr>
        <p:grpSp>
          <p:nvGrpSpPr>
            <p:cNvPr id="3" name="Group 28"/>
            <p:cNvGrpSpPr>
              <a:grpSpLocks noChangeAspect="1"/>
            </p:cNvGrpSpPr>
            <p:nvPr/>
          </p:nvGrpSpPr>
          <p:grpSpPr>
            <a:xfrm>
              <a:off x="3199144" y="2209800"/>
              <a:ext cx="2745720" cy="2368296"/>
              <a:chOff x="3695699" y="1918899"/>
              <a:chExt cx="1752600" cy="1511689"/>
            </a:xfrm>
          </p:grpSpPr>
          <p:cxnSp>
            <p:nvCxnSpPr>
              <p:cNvPr id="9" name="Straight Connector 2"/>
              <p:cNvCxnSpPr/>
              <p:nvPr/>
            </p:nvCxnSpPr>
            <p:spPr>
              <a:xfrm rot="10800000">
                <a:off x="3695699" y="3429000"/>
                <a:ext cx="1752600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Straight Connector 9"/>
              <p:cNvCxnSpPr/>
              <p:nvPr/>
            </p:nvCxnSpPr>
            <p:spPr>
              <a:xfrm rot="5400000">
                <a:off x="3378007" y="2236593"/>
                <a:ext cx="1511689" cy="876302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Straight Connector 10"/>
              <p:cNvCxnSpPr/>
              <p:nvPr/>
            </p:nvCxnSpPr>
            <p:spPr>
              <a:xfrm rot="16200000" flipH="1">
                <a:off x="4255102" y="2235803"/>
                <a:ext cx="1510098" cy="876296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" name="TextBox 5"/>
            <p:cNvSpPr txBox="1"/>
            <p:nvPr/>
          </p:nvSpPr>
          <p:spPr>
            <a:xfrm>
              <a:off x="2322843" y="4575608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inode1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5068564" y="4578097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inode2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3695710" y="1871251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inode3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>
            <a:grpSpLocks noChangeAspect="1"/>
          </p:cNvGrpSpPr>
          <p:nvPr/>
        </p:nvGrpSpPr>
        <p:grpSpPr>
          <a:xfrm>
            <a:off x="1869173" y="775454"/>
            <a:ext cx="5405654" cy="4993792"/>
            <a:chOff x="1869173" y="775454"/>
            <a:chExt cx="5405654" cy="4993792"/>
          </a:xfrm>
        </p:grpSpPr>
        <p:sp>
          <p:nvSpPr>
            <p:cNvPr id="3" name="TextBox 2"/>
            <p:cNvSpPr txBox="1"/>
            <p:nvPr/>
          </p:nvSpPr>
          <p:spPr>
            <a:xfrm>
              <a:off x="3695698" y="2667000"/>
              <a:ext cx="175260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i="1" dirty="0" err="1" smtClean="0">
                  <a:latin typeface="Helvetica"/>
                  <a:cs typeface="Helvetica"/>
                </a:rPr>
                <a:t>itria</a:t>
              </a:r>
              <a:endParaRPr lang="en-US" i="1" dirty="0">
                <a:latin typeface="Helvetica"/>
                <a:cs typeface="Helvetica"/>
              </a:endParaRPr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5047119" y="1490246"/>
              <a:ext cx="175260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i="1" dirty="0" smtClean="0">
                  <a:latin typeface="Helvetica"/>
                  <a:cs typeface="Helvetica"/>
                </a:rPr>
                <a:t>itria1</a:t>
              </a:r>
              <a:endParaRPr lang="en-US" i="1" dirty="0">
                <a:latin typeface="Helvetica"/>
                <a:cs typeface="Helvetica"/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2344296" y="1490246"/>
              <a:ext cx="175260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i="1" dirty="0" smtClean="0">
                  <a:latin typeface="Helvetica"/>
                  <a:cs typeface="Helvetica"/>
                </a:rPr>
                <a:t>itria2</a:t>
              </a:r>
              <a:endParaRPr lang="en-US" i="1" dirty="0">
                <a:latin typeface="Helvetica"/>
                <a:cs typeface="Helvetica"/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3695712" y="3776246"/>
              <a:ext cx="175260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i="1" dirty="0" smtClean="0">
                  <a:latin typeface="Helvetica"/>
                  <a:cs typeface="Helvetica"/>
                </a:rPr>
                <a:t>itria3</a:t>
              </a:r>
              <a:endParaRPr lang="en-US" i="1" dirty="0">
                <a:latin typeface="Helvetica"/>
                <a:cs typeface="Helvetica"/>
              </a:endParaRP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1943108" y="3271127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inode1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5448298" y="3271123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inode2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3695698" y="775454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inode3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grpSp>
          <p:nvGrpSpPr>
            <p:cNvPr id="22" name="Group 21"/>
            <p:cNvGrpSpPr>
              <a:grpSpLocks noChangeAspect="1"/>
            </p:cNvGrpSpPr>
            <p:nvPr/>
          </p:nvGrpSpPr>
          <p:grpSpPr>
            <a:xfrm>
              <a:off x="1869173" y="1106652"/>
              <a:ext cx="5405654" cy="4662594"/>
              <a:chOff x="1869173" y="1106652"/>
              <a:chExt cx="5405654" cy="4662594"/>
            </a:xfrm>
          </p:grpSpPr>
          <p:cxnSp>
            <p:nvCxnSpPr>
              <p:cNvPr id="12" name="Straight Connector 11"/>
              <p:cNvCxnSpPr/>
              <p:nvPr/>
            </p:nvCxnSpPr>
            <p:spPr>
              <a:xfrm rot="5400000">
                <a:off x="5441627" y="1595802"/>
                <a:ext cx="2314994" cy="1351407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0" name="Group 19"/>
              <p:cNvGrpSpPr>
                <a:grpSpLocks noChangeAspect="1"/>
              </p:cNvGrpSpPr>
              <p:nvPr/>
            </p:nvGrpSpPr>
            <p:grpSpPr>
              <a:xfrm>
                <a:off x="1869173" y="1106652"/>
                <a:ext cx="5405654" cy="4662594"/>
                <a:chOff x="2819399" y="1917312"/>
                <a:chExt cx="3505201" cy="3023377"/>
              </a:xfrm>
            </p:grpSpPr>
            <p:grpSp>
              <p:nvGrpSpPr>
                <p:cNvPr id="7" name="Group 28"/>
                <p:cNvGrpSpPr/>
                <p:nvPr/>
              </p:nvGrpSpPr>
              <p:grpSpPr>
                <a:xfrm>
                  <a:off x="3695704" y="1918900"/>
                  <a:ext cx="1752600" cy="1511689"/>
                  <a:chOff x="3695699" y="1918899"/>
                  <a:chExt cx="1752600" cy="1511689"/>
                </a:xfrm>
              </p:grpSpPr>
              <p:cxnSp>
                <p:nvCxnSpPr>
                  <p:cNvPr id="17" name="Straight Connector 16"/>
                  <p:cNvCxnSpPr/>
                  <p:nvPr/>
                </p:nvCxnSpPr>
                <p:spPr>
                  <a:xfrm rot="10800000">
                    <a:off x="3695699" y="3429000"/>
                    <a:ext cx="1752600" cy="1588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oval"/>
                    <a:tailEnd type="oval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8" name="Straight Connector 17"/>
                  <p:cNvCxnSpPr/>
                  <p:nvPr/>
                </p:nvCxnSpPr>
                <p:spPr>
                  <a:xfrm rot="5400000">
                    <a:off x="3378007" y="2236593"/>
                    <a:ext cx="1511689" cy="876302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oval"/>
                    <a:tailEnd type="oval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9" name="Straight Connector 18"/>
                  <p:cNvCxnSpPr/>
                  <p:nvPr/>
                </p:nvCxnSpPr>
                <p:spPr>
                  <a:xfrm rot="16200000" flipH="1">
                    <a:off x="4255102" y="2235803"/>
                    <a:ext cx="1510098" cy="876296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  <a:headEnd type="oval"/>
                    <a:tailEnd type="oval"/>
                  </a:ln>
                </p:spPr>
                <p:style>
                  <a:lnRef idx="2">
                    <a:schemeClr val="accent1"/>
                  </a:lnRef>
                  <a:fillRef idx="0">
                    <a:schemeClr val="accent1"/>
                  </a:fillRef>
                  <a:effectRef idx="1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cxnSp>
              <p:nvCxnSpPr>
                <p:cNvPr id="11" name="Straight Connector 2"/>
                <p:cNvCxnSpPr/>
                <p:nvPr/>
              </p:nvCxnSpPr>
              <p:spPr>
                <a:xfrm rot="10800000">
                  <a:off x="2819399" y="1920494"/>
                  <a:ext cx="1752600" cy="1588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3" name="Straight Connector 12"/>
                <p:cNvCxnSpPr/>
                <p:nvPr/>
              </p:nvCxnSpPr>
              <p:spPr>
                <a:xfrm rot="16200000" flipH="1">
                  <a:off x="2502502" y="2237395"/>
                  <a:ext cx="1510098" cy="876296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" name="Straight Connector 2"/>
                <p:cNvCxnSpPr/>
                <p:nvPr/>
              </p:nvCxnSpPr>
              <p:spPr>
                <a:xfrm rot="10800000">
                  <a:off x="4572000" y="1917312"/>
                  <a:ext cx="1752600" cy="1588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" name="Straight Connector 14"/>
                <p:cNvCxnSpPr/>
                <p:nvPr/>
              </p:nvCxnSpPr>
              <p:spPr>
                <a:xfrm rot="5400000">
                  <a:off x="4254308" y="3746693"/>
                  <a:ext cx="1511689" cy="876302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" name="Straight Connector 15"/>
                <p:cNvCxnSpPr/>
                <p:nvPr/>
              </p:nvCxnSpPr>
              <p:spPr>
                <a:xfrm rot="16200000" flipH="1">
                  <a:off x="3378802" y="3747492"/>
                  <a:ext cx="1510098" cy="876296"/>
                </a:xfrm>
                <a:prstGeom prst="line">
                  <a:avLst/>
                </a:prstGeom>
                <a:ln>
                  <a:solidFill>
                    <a:schemeClr val="tx1"/>
                  </a:solidFill>
                  <a:headEnd type="oval"/>
                  <a:tailEnd type="oval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>
            <a:grpSpLocks noChangeAspect="1"/>
          </p:cNvGrpSpPr>
          <p:nvPr/>
        </p:nvGrpSpPr>
        <p:grpSpPr>
          <a:xfrm>
            <a:off x="2323655" y="1691414"/>
            <a:ext cx="4494212" cy="3475173"/>
            <a:chOff x="2323655" y="1691414"/>
            <a:chExt cx="4494212" cy="3475173"/>
          </a:xfrm>
        </p:grpSpPr>
        <p:grpSp>
          <p:nvGrpSpPr>
            <p:cNvPr id="3" name="Group 32"/>
            <p:cNvGrpSpPr>
              <a:grpSpLocks noChangeAspect="1"/>
            </p:cNvGrpSpPr>
            <p:nvPr/>
          </p:nvGrpSpPr>
          <p:grpSpPr>
            <a:xfrm>
              <a:off x="3199955" y="2029968"/>
              <a:ext cx="2744090" cy="2798064"/>
              <a:chOff x="3695699" y="1640313"/>
              <a:chExt cx="1754185" cy="1788688"/>
            </a:xfrm>
          </p:grpSpPr>
          <p:cxnSp>
            <p:nvCxnSpPr>
              <p:cNvPr id="8" name="Straight Connector 7"/>
              <p:cNvCxnSpPr/>
              <p:nvPr/>
            </p:nvCxnSpPr>
            <p:spPr>
              <a:xfrm rot="10800000">
                <a:off x="3697284" y="3427413"/>
                <a:ext cx="1752600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" name="Straight Connector 8"/>
              <p:cNvCxnSpPr/>
              <p:nvPr/>
            </p:nvCxnSpPr>
            <p:spPr>
              <a:xfrm rot="16200000" flipH="1">
                <a:off x="2802945" y="2534658"/>
                <a:ext cx="1787096" cy="1587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Straight Connector 9"/>
              <p:cNvCxnSpPr/>
              <p:nvPr/>
            </p:nvCxnSpPr>
            <p:spPr>
              <a:xfrm rot="16200000" flipH="1">
                <a:off x="4555545" y="2534659"/>
                <a:ext cx="1786301" cy="791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Straight Connector 10"/>
              <p:cNvCxnSpPr/>
              <p:nvPr/>
            </p:nvCxnSpPr>
            <p:spPr>
              <a:xfrm rot="10800000">
                <a:off x="3695700" y="1640313"/>
                <a:ext cx="1752600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" name="TextBox 3"/>
            <p:cNvSpPr txBox="1"/>
            <p:nvPr/>
          </p:nvSpPr>
          <p:spPr>
            <a:xfrm>
              <a:off x="2326139" y="4828033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inode1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5065267" y="4828033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inode2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5065267" y="1691414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inode3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2323655" y="1693902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inode4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" name="Group 25"/>
          <p:cNvGrpSpPr>
            <a:grpSpLocks noChangeAspect="1"/>
          </p:cNvGrpSpPr>
          <p:nvPr/>
        </p:nvGrpSpPr>
        <p:grpSpPr>
          <a:xfrm>
            <a:off x="2324103" y="2234754"/>
            <a:ext cx="4914897" cy="2599601"/>
            <a:chOff x="2324103" y="2234754"/>
            <a:chExt cx="4914897" cy="2599601"/>
          </a:xfrm>
        </p:grpSpPr>
        <p:sp>
          <p:nvSpPr>
            <p:cNvPr id="10" name="TextBox 9"/>
            <p:cNvSpPr txBox="1"/>
            <p:nvPr/>
          </p:nvSpPr>
          <p:spPr>
            <a:xfrm>
              <a:off x="2324103" y="4495801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inode1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4751783" y="4495801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inode2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5486400" y="2954357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inode3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3124200" y="2234754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inode4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grpSp>
          <p:nvGrpSpPr>
            <p:cNvPr id="18" name="Group 17"/>
            <p:cNvGrpSpPr>
              <a:grpSpLocks noChangeAspect="1"/>
            </p:cNvGrpSpPr>
            <p:nvPr/>
          </p:nvGrpSpPr>
          <p:grpSpPr>
            <a:xfrm>
              <a:off x="3200400" y="2401824"/>
              <a:ext cx="2744340" cy="2093976"/>
              <a:chOff x="2819400" y="1917310"/>
              <a:chExt cx="1981202" cy="1511689"/>
            </a:xfrm>
          </p:grpSpPr>
          <p:cxnSp>
            <p:nvCxnSpPr>
              <p:cNvPr id="19" name="Straight Connector 2"/>
              <p:cNvCxnSpPr/>
              <p:nvPr/>
            </p:nvCxnSpPr>
            <p:spPr>
              <a:xfrm rot="10800000">
                <a:off x="2819400" y="3427411"/>
                <a:ext cx="1752600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Straight Connector 19"/>
              <p:cNvCxnSpPr/>
              <p:nvPr/>
            </p:nvCxnSpPr>
            <p:spPr>
              <a:xfrm rot="5400000">
                <a:off x="2501708" y="2235004"/>
                <a:ext cx="1511689" cy="876302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Straight Connector 20"/>
              <p:cNvCxnSpPr/>
              <p:nvPr/>
            </p:nvCxnSpPr>
            <p:spPr>
              <a:xfrm rot="16200000" flipH="1">
                <a:off x="3378803" y="2234214"/>
                <a:ext cx="1510098" cy="876296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Straight Connector 2"/>
              <p:cNvCxnSpPr/>
              <p:nvPr/>
            </p:nvCxnSpPr>
            <p:spPr>
              <a:xfrm rot="10800000" flipV="1">
                <a:off x="2819403" y="2438401"/>
                <a:ext cx="1981199" cy="989010"/>
              </a:xfrm>
              <a:prstGeom prst="line">
                <a:avLst/>
              </a:prstGeom>
              <a:ln w="19050" cap="flat" cmpd="sng" algn="ctr">
                <a:solidFill>
                  <a:schemeClr val="tx1"/>
                </a:solidFill>
                <a:prstDash val="sysDash"/>
                <a:round/>
                <a:headEnd type="oval" w="med" len="med"/>
                <a:tailEnd type="oval" w="med" len="med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Straight Connector 22"/>
              <p:cNvCxnSpPr/>
              <p:nvPr/>
            </p:nvCxnSpPr>
            <p:spPr>
              <a:xfrm rot="5400000">
                <a:off x="4191796" y="2818606"/>
                <a:ext cx="989009" cy="228600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Straight Connector 23"/>
              <p:cNvCxnSpPr/>
              <p:nvPr/>
            </p:nvCxnSpPr>
            <p:spPr>
              <a:xfrm>
                <a:off x="3695704" y="1918903"/>
                <a:ext cx="1104897" cy="51949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7" name="Group 106"/>
          <p:cNvGrpSpPr/>
          <p:nvPr/>
        </p:nvGrpSpPr>
        <p:grpSpPr>
          <a:xfrm>
            <a:off x="2362200" y="2040523"/>
            <a:ext cx="4876800" cy="2785781"/>
            <a:chOff x="2362200" y="2040523"/>
            <a:chExt cx="4876800" cy="2785781"/>
          </a:xfrm>
        </p:grpSpPr>
        <p:sp>
          <p:nvSpPr>
            <p:cNvPr id="74" name="TextBox 73"/>
            <p:cNvSpPr txBox="1"/>
            <p:nvPr/>
          </p:nvSpPr>
          <p:spPr>
            <a:xfrm>
              <a:off x="2362200" y="4470408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inode1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75" name="TextBox 74"/>
            <p:cNvSpPr txBox="1"/>
            <p:nvPr/>
          </p:nvSpPr>
          <p:spPr>
            <a:xfrm>
              <a:off x="4432671" y="4487750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inode2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76" name="TextBox 75"/>
            <p:cNvSpPr txBox="1"/>
            <p:nvPr/>
          </p:nvSpPr>
          <p:spPr>
            <a:xfrm>
              <a:off x="5486400" y="3083920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inode3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77" name="TextBox 76"/>
            <p:cNvSpPr txBox="1"/>
            <p:nvPr/>
          </p:nvSpPr>
          <p:spPr>
            <a:xfrm>
              <a:off x="2366750" y="2040523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inode4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78" name="TextBox 77"/>
            <p:cNvSpPr txBox="1"/>
            <p:nvPr/>
          </p:nvSpPr>
          <p:spPr>
            <a:xfrm>
              <a:off x="4436423" y="2040523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inode5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grpSp>
          <p:nvGrpSpPr>
            <p:cNvPr id="106" name="Group 105"/>
            <p:cNvGrpSpPr>
              <a:grpSpLocks noChangeAspect="1"/>
            </p:cNvGrpSpPr>
            <p:nvPr/>
          </p:nvGrpSpPr>
          <p:grpSpPr>
            <a:xfrm>
              <a:off x="3241173" y="2357198"/>
              <a:ext cx="2745206" cy="2130552"/>
              <a:chOff x="3239299" y="2486801"/>
              <a:chExt cx="2325689" cy="1804965"/>
            </a:xfrm>
          </p:grpSpPr>
          <p:cxnSp>
            <p:nvCxnSpPr>
              <p:cNvPr id="70" name="Straight Connector 69"/>
              <p:cNvCxnSpPr/>
              <p:nvPr/>
            </p:nvCxnSpPr>
            <p:spPr>
              <a:xfrm rot="5400000">
                <a:off x="4744960" y="3471739"/>
                <a:ext cx="1069346" cy="57070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" name="Straight Connector 2"/>
              <p:cNvCxnSpPr/>
              <p:nvPr/>
            </p:nvCxnSpPr>
            <p:spPr>
              <a:xfrm rot="10800000">
                <a:off x="3240884" y="4275486"/>
                <a:ext cx="1752600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" name="Straight Connector 82"/>
              <p:cNvCxnSpPr/>
              <p:nvPr/>
            </p:nvCxnSpPr>
            <p:spPr>
              <a:xfrm rot="5400000">
                <a:off x="2346546" y="3382732"/>
                <a:ext cx="1788683" cy="1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4" name="Straight Connector 83"/>
              <p:cNvCxnSpPr/>
              <p:nvPr/>
            </p:nvCxnSpPr>
            <p:spPr>
              <a:xfrm rot="5400000">
                <a:off x="4099937" y="3381938"/>
                <a:ext cx="1787095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7" name="Straight Connector 2"/>
              <p:cNvCxnSpPr/>
              <p:nvPr/>
            </p:nvCxnSpPr>
            <p:spPr>
              <a:xfrm rot="10800000">
                <a:off x="3240888" y="2486801"/>
                <a:ext cx="1752600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9" name="Straight Connector 88"/>
              <p:cNvCxnSpPr/>
              <p:nvPr/>
            </p:nvCxnSpPr>
            <p:spPr>
              <a:xfrm rot="16200000" flipH="1">
                <a:off x="4911825" y="2569257"/>
                <a:ext cx="732438" cy="573887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1" name="Straight Connector 90"/>
              <p:cNvCxnSpPr/>
              <p:nvPr/>
            </p:nvCxnSpPr>
            <p:spPr>
              <a:xfrm flipV="1">
                <a:off x="3239299" y="3222420"/>
                <a:ext cx="2325689" cy="1054657"/>
              </a:xfrm>
              <a:prstGeom prst="line">
                <a:avLst/>
              </a:prstGeom>
              <a:ln w="19050" cap="flat" cmpd="sng" algn="ctr">
                <a:solidFill>
                  <a:schemeClr val="tx1"/>
                </a:solidFill>
                <a:prstDash val="sysDash"/>
                <a:round/>
                <a:headEnd type="oval" w="med" len="med"/>
                <a:tailEnd type="oval" w="med" len="med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3" name="Straight Connector 92"/>
              <p:cNvCxnSpPr/>
              <p:nvPr/>
            </p:nvCxnSpPr>
            <p:spPr>
              <a:xfrm>
                <a:off x="3240889" y="2489981"/>
                <a:ext cx="2324099" cy="732439"/>
              </a:xfrm>
              <a:prstGeom prst="line">
                <a:avLst/>
              </a:prstGeom>
              <a:ln w="19050" cap="flat" cmpd="sng" algn="ctr">
                <a:solidFill>
                  <a:schemeClr val="tx1"/>
                </a:solidFill>
                <a:prstDash val="sysDash"/>
                <a:round/>
                <a:headEnd type="oval" w="med" len="med"/>
                <a:tailEnd type="oval" w="med" len="med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>
            <a:grpSpLocks noChangeAspect="1"/>
          </p:cNvGrpSpPr>
          <p:nvPr/>
        </p:nvGrpSpPr>
        <p:grpSpPr>
          <a:xfrm>
            <a:off x="1905000" y="1874407"/>
            <a:ext cx="5334000" cy="3109187"/>
            <a:chOff x="1905000" y="1874407"/>
            <a:chExt cx="5334000" cy="3109187"/>
          </a:xfrm>
        </p:grpSpPr>
        <p:sp>
          <p:nvSpPr>
            <p:cNvPr id="2" name="TextBox 1"/>
            <p:cNvSpPr txBox="1"/>
            <p:nvPr/>
          </p:nvSpPr>
          <p:spPr>
            <a:xfrm>
              <a:off x="1905000" y="4633555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inode1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3" name="TextBox 2"/>
            <p:cNvSpPr txBox="1"/>
            <p:nvPr/>
          </p:nvSpPr>
          <p:spPr>
            <a:xfrm>
              <a:off x="5486400" y="4645040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inode2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3886200" y="3460488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inode3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1905000" y="3057721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inode4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5486400" y="3055232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inode5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3886200" y="1874407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inode6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grpSp>
          <p:nvGrpSpPr>
            <p:cNvPr id="36" name="Group 35"/>
            <p:cNvGrpSpPr>
              <a:grpSpLocks noChangeAspect="1"/>
            </p:cNvGrpSpPr>
            <p:nvPr/>
          </p:nvGrpSpPr>
          <p:grpSpPr>
            <a:xfrm>
              <a:off x="3198421" y="2043684"/>
              <a:ext cx="2747158" cy="2770632"/>
              <a:chOff x="3675458" y="2525825"/>
              <a:chExt cx="1754187" cy="1769176"/>
            </a:xfrm>
          </p:grpSpPr>
          <p:cxnSp>
            <p:nvCxnSpPr>
              <p:cNvPr id="10" name="Straight Connector 2"/>
              <p:cNvCxnSpPr/>
              <p:nvPr/>
            </p:nvCxnSpPr>
            <p:spPr>
              <a:xfrm rot="10800000">
                <a:off x="3676251" y="4292623"/>
                <a:ext cx="1752600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Straight Connector 10"/>
              <p:cNvCxnSpPr/>
              <p:nvPr/>
            </p:nvCxnSpPr>
            <p:spPr>
              <a:xfrm rot="16200000" flipH="1">
                <a:off x="3167879" y="3787419"/>
                <a:ext cx="1015163" cy="1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Straight Connector 11"/>
              <p:cNvCxnSpPr/>
              <p:nvPr/>
            </p:nvCxnSpPr>
            <p:spPr>
              <a:xfrm rot="5400000">
                <a:off x="4922458" y="3786230"/>
                <a:ext cx="1012786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Straight Connector 2"/>
              <p:cNvCxnSpPr/>
              <p:nvPr/>
            </p:nvCxnSpPr>
            <p:spPr>
              <a:xfrm rot="10800000" flipV="1">
                <a:off x="3676255" y="3538611"/>
                <a:ext cx="1335884" cy="754012"/>
              </a:xfrm>
              <a:prstGeom prst="line">
                <a:avLst/>
              </a:prstGeom>
              <a:ln w="19050" cap="flat" cmpd="sng" algn="ctr">
                <a:solidFill>
                  <a:schemeClr val="tx1"/>
                </a:solidFill>
                <a:prstDash val="sysDash"/>
                <a:round/>
                <a:headEnd type="oval" w="med" len="med"/>
                <a:tailEnd type="oval" w="med" len="med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" name="Straight Connector 14"/>
              <p:cNvCxnSpPr/>
              <p:nvPr/>
            </p:nvCxnSpPr>
            <p:spPr>
              <a:xfrm flipV="1">
                <a:off x="3675458" y="2525825"/>
                <a:ext cx="1336681" cy="754012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Straight Connector 2"/>
              <p:cNvCxnSpPr/>
              <p:nvPr/>
            </p:nvCxnSpPr>
            <p:spPr>
              <a:xfrm rot="10800000">
                <a:off x="3675458" y="3279837"/>
                <a:ext cx="1752600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Straight Connector 19"/>
              <p:cNvCxnSpPr/>
              <p:nvPr/>
            </p:nvCxnSpPr>
            <p:spPr>
              <a:xfrm rot="16200000" flipH="1">
                <a:off x="4843889" y="2695665"/>
                <a:ext cx="754009" cy="414332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Straight Connector 22"/>
              <p:cNvCxnSpPr/>
              <p:nvPr/>
            </p:nvCxnSpPr>
            <p:spPr>
              <a:xfrm rot="5400000">
                <a:off x="4506540" y="3031424"/>
                <a:ext cx="1012786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2"/>
              <p:cNvCxnSpPr/>
              <p:nvPr/>
            </p:nvCxnSpPr>
            <p:spPr>
              <a:xfrm rot="16200000" flipH="1">
                <a:off x="4841903" y="3708847"/>
                <a:ext cx="756390" cy="415918"/>
              </a:xfrm>
              <a:prstGeom prst="line">
                <a:avLst/>
              </a:prstGeom>
              <a:ln w="19050" cap="flat" cmpd="sng" algn="ctr">
                <a:solidFill>
                  <a:schemeClr val="tx1"/>
                </a:solidFill>
                <a:prstDash val="sysDash"/>
                <a:round/>
                <a:headEnd type="oval" w="med" len="med"/>
                <a:tailEnd type="oval" w="med" len="med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>
            <a:grpSpLocks noChangeAspect="1"/>
          </p:cNvGrpSpPr>
          <p:nvPr/>
        </p:nvGrpSpPr>
        <p:grpSpPr>
          <a:xfrm>
            <a:off x="1905000" y="2025283"/>
            <a:ext cx="5334000" cy="2810828"/>
            <a:chOff x="1905000" y="2025283"/>
            <a:chExt cx="5334000" cy="2810828"/>
          </a:xfrm>
        </p:grpSpPr>
        <p:sp>
          <p:nvSpPr>
            <p:cNvPr id="2" name="TextBox 1"/>
            <p:cNvSpPr txBox="1"/>
            <p:nvPr/>
          </p:nvSpPr>
          <p:spPr>
            <a:xfrm>
              <a:off x="1905000" y="4497557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inode1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3" name="TextBox 2"/>
            <p:cNvSpPr txBox="1"/>
            <p:nvPr/>
          </p:nvSpPr>
          <p:spPr>
            <a:xfrm>
              <a:off x="4724400" y="4492403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inode2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5486400" y="4007131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inode3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2743200" y="4008894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inode4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1905000" y="2515838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inode5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4724400" y="2538005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inode6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5486400" y="2030566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inode7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2743200" y="2025283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inode8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grpSp>
          <p:nvGrpSpPr>
            <p:cNvPr id="36" name="Group 35"/>
            <p:cNvGrpSpPr>
              <a:grpSpLocks noChangeAspect="1"/>
            </p:cNvGrpSpPr>
            <p:nvPr/>
          </p:nvGrpSpPr>
          <p:grpSpPr>
            <a:xfrm>
              <a:off x="3197731" y="2194560"/>
              <a:ext cx="2745019" cy="2468880"/>
              <a:chOff x="3313113" y="2405828"/>
              <a:chExt cx="2479675" cy="2230229"/>
            </a:xfrm>
          </p:grpSpPr>
          <p:cxnSp>
            <p:nvCxnSpPr>
              <p:cNvPr id="10" name="Straight Connector 2"/>
              <p:cNvCxnSpPr/>
              <p:nvPr/>
            </p:nvCxnSpPr>
            <p:spPr>
              <a:xfrm rot="10800000">
                <a:off x="3314698" y="4634468"/>
                <a:ext cx="1752600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Straight Connector 10"/>
              <p:cNvCxnSpPr/>
              <p:nvPr/>
            </p:nvCxnSpPr>
            <p:spPr>
              <a:xfrm rot="5400000">
                <a:off x="2420360" y="3741714"/>
                <a:ext cx="1788683" cy="1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Straight Connector 11"/>
              <p:cNvCxnSpPr/>
              <p:nvPr/>
            </p:nvCxnSpPr>
            <p:spPr>
              <a:xfrm rot="5400000">
                <a:off x="4173751" y="3740920"/>
                <a:ext cx="1787095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" name="Straight Connector 13"/>
              <p:cNvCxnSpPr/>
              <p:nvPr/>
            </p:nvCxnSpPr>
            <p:spPr>
              <a:xfrm rot="10800000" flipV="1">
                <a:off x="5067301" y="4197696"/>
                <a:ext cx="723898" cy="436770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" name="Straight Connector 14"/>
              <p:cNvCxnSpPr/>
              <p:nvPr/>
            </p:nvCxnSpPr>
            <p:spPr>
              <a:xfrm flipV="1">
                <a:off x="3314702" y="2405828"/>
                <a:ext cx="876300" cy="439954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Straight Connector 2"/>
              <p:cNvCxnSpPr/>
              <p:nvPr/>
            </p:nvCxnSpPr>
            <p:spPr>
              <a:xfrm rot="10800000">
                <a:off x="3314702" y="2845783"/>
                <a:ext cx="1752600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Straight Connector 2"/>
              <p:cNvCxnSpPr/>
              <p:nvPr/>
            </p:nvCxnSpPr>
            <p:spPr>
              <a:xfrm rot="10800000" flipV="1">
                <a:off x="4191003" y="2405828"/>
                <a:ext cx="1600197" cy="2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Straight Connector 21"/>
              <p:cNvCxnSpPr/>
              <p:nvPr/>
            </p:nvCxnSpPr>
            <p:spPr>
              <a:xfrm flipV="1">
                <a:off x="5064915" y="2410600"/>
                <a:ext cx="727873" cy="438364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" name="Straight Connector 24"/>
              <p:cNvCxnSpPr/>
              <p:nvPr/>
            </p:nvCxnSpPr>
            <p:spPr>
              <a:xfrm rot="5400000">
                <a:off x="4898446" y="3303354"/>
                <a:ext cx="1787095" cy="1588"/>
              </a:xfrm>
              <a:prstGeom prst="line">
                <a:avLst/>
              </a:prstGeom>
              <a:ln>
                <a:solidFill>
                  <a:schemeClr val="tx1"/>
                </a:solidFill>
                <a:headEnd type="oval"/>
                <a:tailEnd type="oval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>
              <a:xfrm flipV="1">
                <a:off x="3313113" y="4196103"/>
                <a:ext cx="876300" cy="439954"/>
              </a:xfrm>
              <a:prstGeom prst="line">
                <a:avLst/>
              </a:prstGeom>
              <a:ln w="19050" cap="flat" cmpd="sng" algn="ctr">
                <a:solidFill>
                  <a:schemeClr val="tx1"/>
                </a:solidFill>
                <a:prstDash val="sysDash"/>
                <a:round/>
                <a:headEnd type="oval" w="med" len="med"/>
                <a:tailEnd type="oval" w="med" len="med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"/>
              <p:cNvCxnSpPr/>
              <p:nvPr/>
            </p:nvCxnSpPr>
            <p:spPr>
              <a:xfrm rot="10800000" flipV="1">
                <a:off x="4189413" y="4196103"/>
                <a:ext cx="1601786" cy="2"/>
              </a:xfrm>
              <a:prstGeom prst="line">
                <a:avLst/>
              </a:prstGeom>
              <a:ln w="19050" cap="flat" cmpd="sng" algn="ctr">
                <a:solidFill>
                  <a:schemeClr val="tx1"/>
                </a:solidFill>
                <a:prstDash val="sysDash"/>
                <a:round/>
                <a:headEnd type="oval" w="med" len="med"/>
                <a:tailEnd type="oval" w="med" len="med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>
              <a:xfrm rot="5400000">
                <a:off x="3298248" y="3303353"/>
                <a:ext cx="1787095" cy="1588"/>
              </a:xfrm>
              <a:prstGeom prst="line">
                <a:avLst/>
              </a:prstGeom>
              <a:ln w="19050" cap="flat" cmpd="sng" algn="ctr">
                <a:solidFill>
                  <a:schemeClr val="tx1"/>
                </a:solidFill>
                <a:prstDash val="sysDash"/>
                <a:round/>
                <a:headEnd type="oval" w="med" len="med"/>
                <a:tailEnd type="oval" w="med" len="med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" name="Group 33"/>
          <p:cNvGrpSpPr/>
          <p:nvPr/>
        </p:nvGrpSpPr>
        <p:grpSpPr>
          <a:xfrm>
            <a:off x="1905000" y="2025283"/>
            <a:ext cx="5334000" cy="2810828"/>
            <a:chOff x="1905000" y="2025283"/>
            <a:chExt cx="5334000" cy="2810828"/>
          </a:xfrm>
        </p:grpSpPr>
        <p:sp>
          <p:nvSpPr>
            <p:cNvPr id="2" name="TextBox 1"/>
            <p:cNvSpPr txBox="1"/>
            <p:nvPr/>
          </p:nvSpPr>
          <p:spPr>
            <a:xfrm>
              <a:off x="1905000" y="4497557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inode1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3" name="TextBox 2"/>
            <p:cNvSpPr txBox="1"/>
            <p:nvPr/>
          </p:nvSpPr>
          <p:spPr>
            <a:xfrm>
              <a:off x="4724400" y="4492403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inode2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5486400" y="4007131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inode3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2743200" y="4008894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inode4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1905000" y="2515838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inode5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4724400" y="2538005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inode6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5486400" y="2030566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inode7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2743200" y="2025283"/>
              <a:ext cx="17526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i="1" dirty="0" smtClean="0">
                  <a:latin typeface="Helvetica"/>
                  <a:cs typeface="Helvetica"/>
                </a:rPr>
                <a:t>inode8</a:t>
              </a:r>
              <a:endParaRPr lang="en-US" sz="1600" i="1" dirty="0">
                <a:latin typeface="Helvetica"/>
                <a:cs typeface="Helvetica"/>
              </a:endParaRPr>
            </a:p>
          </p:txBody>
        </p:sp>
        <p:cxnSp>
          <p:nvCxnSpPr>
            <p:cNvPr id="10" name="Straight Connector 2"/>
            <p:cNvCxnSpPr/>
            <p:nvPr/>
          </p:nvCxnSpPr>
          <p:spPr>
            <a:xfrm rot="10800000">
              <a:off x="3199486" y="4661681"/>
              <a:ext cx="1940141" cy="1758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5400000">
              <a:off x="2209447" y="3673396"/>
              <a:ext cx="1980085" cy="1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5400000">
              <a:off x="4150464" y="3672517"/>
              <a:ext cx="1978327" cy="1758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rot="10800000" flipV="1">
              <a:off x="5139630" y="4178171"/>
              <a:ext cx="801361" cy="483508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flipV="1">
              <a:off x="3199490" y="2194560"/>
              <a:ext cx="970071" cy="487032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2"/>
            <p:cNvCxnSpPr/>
            <p:nvPr/>
          </p:nvCxnSpPr>
          <p:spPr>
            <a:xfrm rot="10800000">
              <a:off x="3199490" y="2681593"/>
              <a:ext cx="1940141" cy="1758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2"/>
            <p:cNvCxnSpPr/>
            <p:nvPr/>
          </p:nvCxnSpPr>
          <p:spPr>
            <a:xfrm rot="10800000" flipV="1">
              <a:off x="4169562" y="2194560"/>
              <a:ext cx="1771430" cy="2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V="1">
              <a:off x="5136989" y="2199843"/>
              <a:ext cx="805761" cy="485272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rot="5400000">
              <a:off x="4952707" y="3188128"/>
              <a:ext cx="1978327" cy="1758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 flipV="1">
              <a:off x="3197731" y="4176408"/>
              <a:ext cx="970071" cy="487032"/>
            </a:xfrm>
            <a:prstGeom prst="line">
              <a:avLst/>
            </a:prstGeom>
            <a:ln w="19050" cap="flat" cmpd="sng" algn="ctr">
              <a:solidFill>
                <a:schemeClr val="tx1"/>
              </a:solidFill>
              <a:prstDash val="sysDash"/>
              <a:round/>
              <a:headEnd type="oval" w="med" len="med"/>
              <a:tailEnd type="oval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"/>
            <p:cNvCxnSpPr/>
            <p:nvPr/>
          </p:nvCxnSpPr>
          <p:spPr>
            <a:xfrm rot="10800000" flipV="1">
              <a:off x="4167802" y="4176408"/>
              <a:ext cx="1773189" cy="2"/>
            </a:xfrm>
            <a:prstGeom prst="line">
              <a:avLst/>
            </a:prstGeom>
            <a:ln w="19050" cap="flat" cmpd="sng" algn="ctr">
              <a:solidFill>
                <a:schemeClr val="tx1"/>
              </a:solidFill>
              <a:prstDash val="sysDash"/>
              <a:round/>
              <a:headEnd type="oval" w="med" len="med"/>
              <a:tailEnd type="oval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5400000">
              <a:off x="3181275" y="3188127"/>
              <a:ext cx="1978327" cy="1758"/>
            </a:xfrm>
            <a:prstGeom prst="line">
              <a:avLst/>
            </a:prstGeom>
            <a:ln w="19050" cap="flat" cmpd="sng" algn="ctr">
              <a:solidFill>
                <a:schemeClr val="tx1"/>
              </a:solidFill>
              <a:prstDash val="sysDash"/>
              <a:round/>
              <a:headEnd type="oval" w="med" len="med"/>
              <a:tailEnd type="oval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rot="5400000">
              <a:off x="4306310" y="3028759"/>
              <a:ext cx="2468880" cy="800483"/>
            </a:xfrm>
            <a:prstGeom prst="line">
              <a:avLst/>
            </a:prstGeom>
            <a:ln>
              <a:solidFill>
                <a:schemeClr val="tx1"/>
              </a:solidFill>
              <a:headEnd type="oval"/>
              <a:tailEnd type="oval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flipV="1">
              <a:off x="3197731" y="4178172"/>
              <a:ext cx="2743260" cy="484388"/>
            </a:xfrm>
            <a:prstGeom prst="line">
              <a:avLst/>
            </a:prstGeom>
            <a:ln w="19050" cap="flat" cmpd="sng" algn="ctr">
              <a:solidFill>
                <a:schemeClr val="tx1"/>
              </a:solidFill>
              <a:prstDash val="sysDash"/>
              <a:round/>
              <a:headEnd type="oval" w="med" len="med"/>
              <a:tailEnd type="oval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</TotalTime>
  <Words>78</Words>
  <Application>Microsoft Macintosh PowerPoint</Application>
  <PresentationFormat>On-screen Show (4:3)</PresentationFormat>
  <Paragraphs>78</Paragraphs>
  <Slides>19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3" baseType="lpstr">
      <vt:lpstr>Calibri</vt:lpstr>
      <vt:lpstr>Helvetica</vt:lpstr>
      <vt:lpstr>Arial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SimCenter, MSU</Company>
  <LinksUpToDate>false</LinksUpToDate>
  <SharedDoc>false</SharedDoc>
  <HyperlinksChanged>false</HyperlinksChanged>
  <AppVersion>15.0028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David Marcum</dc:creator>
  <cp:lastModifiedBy>David Marcum</cp:lastModifiedBy>
  <cp:revision>21</cp:revision>
  <dcterms:created xsi:type="dcterms:W3CDTF">2008-07-18T16:53:33Z</dcterms:created>
  <dcterms:modified xsi:type="dcterms:W3CDTF">2016-11-17T18:20:59Z</dcterms:modified>
</cp:coreProperties>
</file>

<file path=docProps/thumbnail.jpeg>
</file>